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notesMasterIdLst>
    <p:notesMasterId r:id="rId55"/>
  </p:notesMasterIdLst>
  <p:sldIdLst>
    <p:sldId id="256" r:id="rId2"/>
    <p:sldId id="259" r:id="rId3"/>
    <p:sldId id="260" r:id="rId4"/>
    <p:sldId id="261" r:id="rId5"/>
    <p:sldId id="262" r:id="rId6"/>
    <p:sldId id="263" r:id="rId7"/>
    <p:sldId id="268" r:id="rId8"/>
    <p:sldId id="271" r:id="rId9"/>
    <p:sldId id="273" r:id="rId10"/>
    <p:sldId id="276" r:id="rId11"/>
    <p:sldId id="285" r:id="rId12"/>
    <p:sldId id="257" r:id="rId13"/>
    <p:sldId id="287" r:id="rId14"/>
    <p:sldId id="296" r:id="rId15"/>
    <p:sldId id="286" r:id="rId16"/>
    <p:sldId id="306" r:id="rId17"/>
    <p:sldId id="295" r:id="rId18"/>
    <p:sldId id="293" r:id="rId19"/>
    <p:sldId id="294" r:id="rId20"/>
    <p:sldId id="298" r:id="rId21"/>
    <p:sldId id="299" r:id="rId22"/>
    <p:sldId id="297" r:id="rId23"/>
    <p:sldId id="301" r:id="rId24"/>
    <p:sldId id="300" r:id="rId25"/>
    <p:sldId id="310" r:id="rId26"/>
    <p:sldId id="307" r:id="rId27"/>
    <p:sldId id="302" r:id="rId28"/>
    <p:sldId id="303" r:id="rId29"/>
    <p:sldId id="309" r:id="rId30"/>
    <p:sldId id="311" r:id="rId31"/>
    <p:sldId id="312" r:id="rId32"/>
    <p:sldId id="308" r:id="rId33"/>
    <p:sldId id="315" r:id="rId34"/>
    <p:sldId id="314" r:id="rId35"/>
    <p:sldId id="316" r:id="rId36"/>
    <p:sldId id="313" r:id="rId37"/>
    <p:sldId id="305" r:id="rId38"/>
    <p:sldId id="291" r:id="rId39"/>
    <p:sldId id="292" r:id="rId40"/>
    <p:sldId id="343" r:id="rId41"/>
    <p:sldId id="318" r:id="rId42"/>
    <p:sldId id="319" r:id="rId43"/>
    <p:sldId id="322" r:id="rId44"/>
    <p:sldId id="324" r:id="rId45"/>
    <p:sldId id="325" r:id="rId46"/>
    <p:sldId id="330" r:id="rId47"/>
    <p:sldId id="327" r:id="rId48"/>
    <p:sldId id="328" r:id="rId49"/>
    <p:sldId id="341" r:id="rId50"/>
    <p:sldId id="323" r:id="rId51"/>
    <p:sldId id="342" r:id="rId52"/>
    <p:sldId id="344" r:id="rId53"/>
    <p:sldId id="345" r:id="rId54"/>
  </p:sldIdLst>
  <p:sldSz cx="9144000" cy="6858000" type="screen4x3"/>
  <p:notesSz cx="6858000" cy="9144000"/>
  <p:defaultTextStyle>
    <a:defPPr>
      <a:defRPr lang="it-IT"/>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0" d="100"/>
          <a:sy n="90" d="100"/>
        </p:scale>
        <p:origin x="-2072" y="-2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57A43829-5E17-434A-8B05-A09D2A51E70E}" type="datetimeFigureOut">
              <a:rPr lang="it-IT"/>
              <a:pPr>
                <a:defRPr/>
              </a:pPr>
              <a:t>26/05/12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6BAAC330-DE69-6648-97ED-6F374779225B}" type="slidenum">
              <a:rPr lang="it-IT"/>
              <a:pPr>
                <a:defRPr/>
              </a:pPr>
              <a:t>‹n.›</a:t>
            </a:fld>
            <a:endParaRPr lang="it-IT"/>
          </a:p>
        </p:txBody>
      </p:sp>
    </p:spTree>
    <p:extLst>
      <p:ext uri="{BB962C8B-B14F-4D97-AF65-F5344CB8AC3E}">
        <p14:creationId xmlns:p14="http://schemas.microsoft.com/office/powerpoint/2010/main" val="868550736"/>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4875" eaLnBrk="0" hangingPunct="0">
              <a:defRPr sz="2400">
                <a:solidFill>
                  <a:schemeClr val="tx1"/>
                </a:solidFill>
                <a:latin typeface="Calibri" charset="0"/>
                <a:ea typeface="ＭＳ Ｐゴシック" charset="0"/>
                <a:cs typeface="ＭＳ Ｐゴシック" charset="0"/>
              </a:defRPr>
            </a:lvl1pPr>
            <a:lvl2pPr marL="742950" indent="-285750" defTabSz="904875" eaLnBrk="0" hangingPunct="0">
              <a:defRPr sz="2400">
                <a:solidFill>
                  <a:schemeClr val="tx1"/>
                </a:solidFill>
                <a:latin typeface="Calibri" charset="0"/>
                <a:ea typeface="ＭＳ Ｐゴシック" charset="0"/>
              </a:defRPr>
            </a:lvl2pPr>
            <a:lvl3pPr marL="1143000" indent="-228600" defTabSz="904875" eaLnBrk="0" hangingPunct="0">
              <a:defRPr sz="2400">
                <a:solidFill>
                  <a:schemeClr val="tx1"/>
                </a:solidFill>
                <a:latin typeface="Calibri" charset="0"/>
                <a:ea typeface="ＭＳ Ｐゴシック" charset="0"/>
              </a:defRPr>
            </a:lvl3pPr>
            <a:lvl4pPr marL="1600200" indent="-228600" defTabSz="904875" eaLnBrk="0" hangingPunct="0">
              <a:defRPr sz="2400">
                <a:solidFill>
                  <a:schemeClr val="tx1"/>
                </a:solidFill>
                <a:latin typeface="Calibri" charset="0"/>
                <a:ea typeface="ＭＳ Ｐゴシック" charset="0"/>
              </a:defRPr>
            </a:lvl4pPr>
            <a:lvl5pPr marL="2057400" indent="-228600" defTabSz="904875" eaLnBrk="0" hangingPunct="0">
              <a:defRPr sz="2400">
                <a:solidFill>
                  <a:schemeClr val="tx1"/>
                </a:solidFill>
                <a:latin typeface="Calibri" charset="0"/>
                <a:ea typeface="ＭＳ Ｐゴシック" charset="0"/>
              </a:defRPr>
            </a:lvl5pPr>
            <a:lvl6pPr marL="2514600" indent="-228600" defTabSz="904875"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04875"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04875"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04875"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601A495E-F525-614D-B41C-15F406A8FACB}" type="slidenum">
              <a:rPr lang="en-US" sz="1200">
                <a:latin typeface="Arial" charset="0"/>
              </a:rPr>
              <a:pPr eaLnBrk="1" hangingPunct="1"/>
              <a:t>2</a:t>
            </a:fld>
            <a:endParaRPr lang="en-US" sz="1200">
              <a:latin typeface="Arial" charset="0"/>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it-IT">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4875" eaLnBrk="0" hangingPunct="0">
              <a:defRPr sz="2400">
                <a:solidFill>
                  <a:schemeClr val="tx1"/>
                </a:solidFill>
                <a:latin typeface="Calibri" charset="0"/>
                <a:ea typeface="ＭＳ Ｐゴシック" charset="0"/>
                <a:cs typeface="ＭＳ Ｐゴシック" charset="0"/>
              </a:defRPr>
            </a:lvl1pPr>
            <a:lvl2pPr marL="742950" indent="-285750" defTabSz="904875" eaLnBrk="0" hangingPunct="0">
              <a:defRPr sz="2400">
                <a:solidFill>
                  <a:schemeClr val="tx1"/>
                </a:solidFill>
                <a:latin typeface="Calibri" charset="0"/>
                <a:ea typeface="ＭＳ Ｐゴシック" charset="0"/>
              </a:defRPr>
            </a:lvl2pPr>
            <a:lvl3pPr marL="1143000" indent="-228600" defTabSz="904875" eaLnBrk="0" hangingPunct="0">
              <a:defRPr sz="2400">
                <a:solidFill>
                  <a:schemeClr val="tx1"/>
                </a:solidFill>
                <a:latin typeface="Calibri" charset="0"/>
                <a:ea typeface="ＭＳ Ｐゴシック" charset="0"/>
              </a:defRPr>
            </a:lvl3pPr>
            <a:lvl4pPr marL="1600200" indent="-228600" defTabSz="904875" eaLnBrk="0" hangingPunct="0">
              <a:defRPr sz="2400">
                <a:solidFill>
                  <a:schemeClr val="tx1"/>
                </a:solidFill>
                <a:latin typeface="Calibri" charset="0"/>
                <a:ea typeface="ＭＳ Ｐゴシック" charset="0"/>
              </a:defRPr>
            </a:lvl4pPr>
            <a:lvl5pPr marL="2057400" indent="-228600" defTabSz="904875" eaLnBrk="0" hangingPunct="0">
              <a:defRPr sz="2400">
                <a:solidFill>
                  <a:schemeClr val="tx1"/>
                </a:solidFill>
                <a:latin typeface="Calibri" charset="0"/>
                <a:ea typeface="ＭＳ Ｐゴシック" charset="0"/>
              </a:defRPr>
            </a:lvl5pPr>
            <a:lvl6pPr marL="2514600" indent="-228600" defTabSz="904875"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04875"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04875"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04875"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901C5999-ACBE-9A49-AEDA-0CCA511DB251}" type="slidenum">
              <a:rPr lang="en-US" sz="1200">
                <a:latin typeface="Arial" charset="0"/>
              </a:rPr>
              <a:pPr eaLnBrk="1" hangingPunct="1"/>
              <a:t>11</a:t>
            </a:fld>
            <a:endParaRPr lang="en-US" sz="1200">
              <a:latin typeface="Arial" charset="0"/>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it-IT">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p:sp>
      <p:sp>
        <p:nvSpPr>
          <p:cNvPr id="149507" name="Rectangle 3"/>
          <p:cNvSpPr>
            <a:spLocks noGrp="1" noChangeArrowheads="1"/>
          </p:cNvSpPr>
          <p:nvPr>
            <p:ph type="body" idx="1"/>
          </p:nvPr>
        </p:nvSpPr>
        <p:spPr bwMode="auto">
          <a:xfrm>
            <a:off x="916947" y="4376905"/>
            <a:ext cx="5043209" cy="4071540"/>
          </a:xfrm>
          <a:prstGeom prst="rect">
            <a:avLst/>
          </a:prstGeom>
          <a:noFill/>
          <a:ln w="12700">
            <a:miter lim="800000"/>
            <a:headEnd/>
            <a:tailEnd/>
          </a:ln>
        </p:spPr>
        <p:txBody>
          <a:bodyPr>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xfrm>
            <a:off x="685800" y="4343401"/>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26" tIns="45713" rIns="91426" bIns="45713"/>
          <a:lstStyle/>
          <a:p>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6BAAC330-DE69-6648-97ED-6F374779225B}" type="slidenum">
              <a:rPr lang="it-IT" smtClean="0"/>
              <a:pPr>
                <a:defRPr/>
              </a:pPr>
              <a:t>38</a:t>
            </a:fld>
            <a:endParaRPr lang="it-IT"/>
          </a:p>
        </p:txBody>
      </p:sp>
    </p:spTree>
    <p:extLst>
      <p:ext uri="{BB962C8B-B14F-4D97-AF65-F5344CB8AC3E}">
        <p14:creationId xmlns:p14="http://schemas.microsoft.com/office/powerpoint/2010/main" val="991552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4875" eaLnBrk="0" hangingPunct="0">
              <a:defRPr sz="2400">
                <a:solidFill>
                  <a:schemeClr val="tx1"/>
                </a:solidFill>
                <a:latin typeface="Calibri" charset="0"/>
                <a:ea typeface="ＭＳ Ｐゴシック" charset="0"/>
                <a:cs typeface="ＭＳ Ｐゴシック" charset="0"/>
              </a:defRPr>
            </a:lvl1pPr>
            <a:lvl2pPr marL="742950" indent="-285750" defTabSz="904875" eaLnBrk="0" hangingPunct="0">
              <a:defRPr sz="2400">
                <a:solidFill>
                  <a:schemeClr val="tx1"/>
                </a:solidFill>
                <a:latin typeface="Calibri" charset="0"/>
                <a:ea typeface="ＭＳ Ｐゴシック" charset="0"/>
              </a:defRPr>
            </a:lvl2pPr>
            <a:lvl3pPr marL="1143000" indent="-228600" defTabSz="904875" eaLnBrk="0" hangingPunct="0">
              <a:defRPr sz="2400">
                <a:solidFill>
                  <a:schemeClr val="tx1"/>
                </a:solidFill>
                <a:latin typeface="Calibri" charset="0"/>
                <a:ea typeface="ＭＳ Ｐゴシック" charset="0"/>
              </a:defRPr>
            </a:lvl3pPr>
            <a:lvl4pPr marL="1600200" indent="-228600" defTabSz="904875" eaLnBrk="0" hangingPunct="0">
              <a:defRPr sz="2400">
                <a:solidFill>
                  <a:schemeClr val="tx1"/>
                </a:solidFill>
                <a:latin typeface="Calibri" charset="0"/>
                <a:ea typeface="ＭＳ Ｐゴシック" charset="0"/>
              </a:defRPr>
            </a:lvl4pPr>
            <a:lvl5pPr marL="2057400" indent="-228600" defTabSz="904875" eaLnBrk="0" hangingPunct="0">
              <a:defRPr sz="2400">
                <a:solidFill>
                  <a:schemeClr val="tx1"/>
                </a:solidFill>
                <a:latin typeface="Calibri" charset="0"/>
                <a:ea typeface="ＭＳ Ｐゴシック" charset="0"/>
              </a:defRPr>
            </a:lvl5pPr>
            <a:lvl6pPr marL="2514600" indent="-228600" defTabSz="904875"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04875"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04875"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04875"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713B5941-7A17-4043-AAF3-1EDC897101D2}" type="slidenum">
              <a:rPr lang="en-US" sz="1200">
                <a:latin typeface="Arial" charset="0"/>
              </a:rPr>
              <a:pPr eaLnBrk="1" hangingPunct="1"/>
              <a:t>3</a:t>
            </a:fld>
            <a:endParaRPr lang="en-US" sz="1200">
              <a:latin typeface="Arial" charset="0"/>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it-IT">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4875" eaLnBrk="0" hangingPunct="0">
              <a:defRPr sz="2400">
                <a:solidFill>
                  <a:schemeClr val="tx1"/>
                </a:solidFill>
                <a:latin typeface="Calibri" charset="0"/>
                <a:ea typeface="ＭＳ Ｐゴシック" charset="0"/>
                <a:cs typeface="ＭＳ Ｐゴシック" charset="0"/>
              </a:defRPr>
            </a:lvl1pPr>
            <a:lvl2pPr marL="742950" indent="-285750" defTabSz="904875" eaLnBrk="0" hangingPunct="0">
              <a:defRPr sz="2400">
                <a:solidFill>
                  <a:schemeClr val="tx1"/>
                </a:solidFill>
                <a:latin typeface="Calibri" charset="0"/>
                <a:ea typeface="ＭＳ Ｐゴシック" charset="0"/>
              </a:defRPr>
            </a:lvl2pPr>
            <a:lvl3pPr marL="1143000" indent="-228600" defTabSz="904875" eaLnBrk="0" hangingPunct="0">
              <a:defRPr sz="2400">
                <a:solidFill>
                  <a:schemeClr val="tx1"/>
                </a:solidFill>
                <a:latin typeface="Calibri" charset="0"/>
                <a:ea typeface="ＭＳ Ｐゴシック" charset="0"/>
              </a:defRPr>
            </a:lvl3pPr>
            <a:lvl4pPr marL="1600200" indent="-228600" defTabSz="904875" eaLnBrk="0" hangingPunct="0">
              <a:defRPr sz="2400">
                <a:solidFill>
                  <a:schemeClr val="tx1"/>
                </a:solidFill>
                <a:latin typeface="Calibri" charset="0"/>
                <a:ea typeface="ＭＳ Ｐゴシック" charset="0"/>
              </a:defRPr>
            </a:lvl4pPr>
            <a:lvl5pPr marL="2057400" indent="-228600" defTabSz="904875" eaLnBrk="0" hangingPunct="0">
              <a:defRPr sz="2400">
                <a:solidFill>
                  <a:schemeClr val="tx1"/>
                </a:solidFill>
                <a:latin typeface="Calibri" charset="0"/>
                <a:ea typeface="ＭＳ Ｐゴシック" charset="0"/>
              </a:defRPr>
            </a:lvl5pPr>
            <a:lvl6pPr marL="2514600" indent="-228600" defTabSz="904875"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04875"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04875"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04875"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3949D883-D4B0-534E-8290-CC039896727D}" type="slidenum">
              <a:rPr lang="en-US" sz="1200">
                <a:latin typeface="Arial" charset="0"/>
              </a:rPr>
              <a:pPr eaLnBrk="1" hangingPunct="1"/>
              <a:t>4</a:t>
            </a:fld>
            <a:endParaRPr lang="en-US" sz="1200">
              <a:latin typeface="Arial" charset="0"/>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it-IT">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4875" eaLnBrk="0" hangingPunct="0">
              <a:defRPr sz="2400">
                <a:solidFill>
                  <a:schemeClr val="tx1"/>
                </a:solidFill>
                <a:latin typeface="Calibri" charset="0"/>
                <a:ea typeface="ＭＳ Ｐゴシック" charset="0"/>
                <a:cs typeface="ＭＳ Ｐゴシック" charset="0"/>
              </a:defRPr>
            </a:lvl1pPr>
            <a:lvl2pPr marL="742950" indent="-285750" defTabSz="904875" eaLnBrk="0" hangingPunct="0">
              <a:defRPr sz="2400">
                <a:solidFill>
                  <a:schemeClr val="tx1"/>
                </a:solidFill>
                <a:latin typeface="Calibri" charset="0"/>
                <a:ea typeface="ＭＳ Ｐゴシック" charset="0"/>
              </a:defRPr>
            </a:lvl2pPr>
            <a:lvl3pPr marL="1143000" indent="-228600" defTabSz="904875" eaLnBrk="0" hangingPunct="0">
              <a:defRPr sz="2400">
                <a:solidFill>
                  <a:schemeClr val="tx1"/>
                </a:solidFill>
                <a:latin typeface="Calibri" charset="0"/>
                <a:ea typeface="ＭＳ Ｐゴシック" charset="0"/>
              </a:defRPr>
            </a:lvl3pPr>
            <a:lvl4pPr marL="1600200" indent="-228600" defTabSz="904875" eaLnBrk="0" hangingPunct="0">
              <a:defRPr sz="2400">
                <a:solidFill>
                  <a:schemeClr val="tx1"/>
                </a:solidFill>
                <a:latin typeface="Calibri" charset="0"/>
                <a:ea typeface="ＭＳ Ｐゴシック" charset="0"/>
              </a:defRPr>
            </a:lvl4pPr>
            <a:lvl5pPr marL="2057400" indent="-228600" defTabSz="904875" eaLnBrk="0" hangingPunct="0">
              <a:defRPr sz="2400">
                <a:solidFill>
                  <a:schemeClr val="tx1"/>
                </a:solidFill>
                <a:latin typeface="Calibri" charset="0"/>
                <a:ea typeface="ＭＳ Ｐゴシック" charset="0"/>
              </a:defRPr>
            </a:lvl5pPr>
            <a:lvl6pPr marL="2514600" indent="-228600" defTabSz="904875"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04875"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04875"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04875"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3AE98811-A349-9746-9F25-A39A3B1AE4FD}" type="slidenum">
              <a:rPr lang="en-US" sz="1200">
                <a:latin typeface="Arial" charset="0"/>
              </a:rPr>
              <a:pPr eaLnBrk="1" hangingPunct="1"/>
              <a:t>5</a:t>
            </a:fld>
            <a:endParaRPr lang="en-US" sz="1200">
              <a:latin typeface="Arial" charset="0"/>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it-IT">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4875" eaLnBrk="0" hangingPunct="0">
              <a:defRPr sz="2400">
                <a:solidFill>
                  <a:schemeClr val="tx1"/>
                </a:solidFill>
                <a:latin typeface="Calibri" charset="0"/>
                <a:ea typeface="ＭＳ Ｐゴシック" charset="0"/>
                <a:cs typeface="ＭＳ Ｐゴシック" charset="0"/>
              </a:defRPr>
            </a:lvl1pPr>
            <a:lvl2pPr marL="742950" indent="-285750" defTabSz="904875" eaLnBrk="0" hangingPunct="0">
              <a:defRPr sz="2400">
                <a:solidFill>
                  <a:schemeClr val="tx1"/>
                </a:solidFill>
                <a:latin typeface="Calibri" charset="0"/>
                <a:ea typeface="ＭＳ Ｐゴシック" charset="0"/>
              </a:defRPr>
            </a:lvl2pPr>
            <a:lvl3pPr marL="1143000" indent="-228600" defTabSz="904875" eaLnBrk="0" hangingPunct="0">
              <a:defRPr sz="2400">
                <a:solidFill>
                  <a:schemeClr val="tx1"/>
                </a:solidFill>
                <a:latin typeface="Calibri" charset="0"/>
                <a:ea typeface="ＭＳ Ｐゴシック" charset="0"/>
              </a:defRPr>
            </a:lvl3pPr>
            <a:lvl4pPr marL="1600200" indent="-228600" defTabSz="904875" eaLnBrk="0" hangingPunct="0">
              <a:defRPr sz="2400">
                <a:solidFill>
                  <a:schemeClr val="tx1"/>
                </a:solidFill>
                <a:latin typeface="Calibri" charset="0"/>
                <a:ea typeface="ＭＳ Ｐゴシック" charset="0"/>
              </a:defRPr>
            </a:lvl4pPr>
            <a:lvl5pPr marL="2057400" indent="-228600" defTabSz="904875" eaLnBrk="0" hangingPunct="0">
              <a:defRPr sz="2400">
                <a:solidFill>
                  <a:schemeClr val="tx1"/>
                </a:solidFill>
                <a:latin typeface="Calibri" charset="0"/>
                <a:ea typeface="ＭＳ Ｐゴシック" charset="0"/>
              </a:defRPr>
            </a:lvl5pPr>
            <a:lvl6pPr marL="2514600" indent="-228600" defTabSz="904875"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04875"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04875"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04875"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8DD7D436-90F4-2F4F-A355-C963921C4D18}" type="slidenum">
              <a:rPr lang="en-US" sz="1200">
                <a:latin typeface="Arial" charset="0"/>
              </a:rPr>
              <a:pPr eaLnBrk="1" hangingPunct="1"/>
              <a:t>6</a:t>
            </a:fld>
            <a:endParaRPr lang="en-US" sz="1200">
              <a:latin typeface="Arial" charset="0"/>
            </a:endParaRPr>
          </a:p>
        </p:txBody>
      </p:sp>
      <p:sp>
        <p:nvSpPr>
          <p:cNvPr id="235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it-IT">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4875" eaLnBrk="0" hangingPunct="0">
              <a:defRPr sz="2400">
                <a:solidFill>
                  <a:schemeClr val="tx1"/>
                </a:solidFill>
                <a:latin typeface="Calibri" charset="0"/>
                <a:ea typeface="ＭＳ Ｐゴシック" charset="0"/>
                <a:cs typeface="ＭＳ Ｐゴシック" charset="0"/>
              </a:defRPr>
            </a:lvl1pPr>
            <a:lvl2pPr marL="742950" indent="-285750" defTabSz="904875" eaLnBrk="0" hangingPunct="0">
              <a:defRPr sz="2400">
                <a:solidFill>
                  <a:schemeClr val="tx1"/>
                </a:solidFill>
                <a:latin typeface="Calibri" charset="0"/>
                <a:ea typeface="ＭＳ Ｐゴシック" charset="0"/>
              </a:defRPr>
            </a:lvl2pPr>
            <a:lvl3pPr marL="1143000" indent="-228600" defTabSz="904875" eaLnBrk="0" hangingPunct="0">
              <a:defRPr sz="2400">
                <a:solidFill>
                  <a:schemeClr val="tx1"/>
                </a:solidFill>
                <a:latin typeface="Calibri" charset="0"/>
                <a:ea typeface="ＭＳ Ｐゴシック" charset="0"/>
              </a:defRPr>
            </a:lvl3pPr>
            <a:lvl4pPr marL="1600200" indent="-228600" defTabSz="904875" eaLnBrk="0" hangingPunct="0">
              <a:defRPr sz="2400">
                <a:solidFill>
                  <a:schemeClr val="tx1"/>
                </a:solidFill>
                <a:latin typeface="Calibri" charset="0"/>
                <a:ea typeface="ＭＳ Ｐゴシック" charset="0"/>
              </a:defRPr>
            </a:lvl4pPr>
            <a:lvl5pPr marL="2057400" indent="-228600" defTabSz="904875" eaLnBrk="0" hangingPunct="0">
              <a:defRPr sz="2400">
                <a:solidFill>
                  <a:schemeClr val="tx1"/>
                </a:solidFill>
                <a:latin typeface="Calibri" charset="0"/>
                <a:ea typeface="ＭＳ Ｐゴシック" charset="0"/>
              </a:defRPr>
            </a:lvl5pPr>
            <a:lvl6pPr marL="2514600" indent="-228600" defTabSz="904875"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04875"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04875"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04875"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56A24CC2-575D-9F47-9216-93CDE5A7483B}" type="slidenum">
              <a:rPr lang="en-US" sz="1200">
                <a:latin typeface="Arial" charset="0"/>
              </a:rPr>
              <a:pPr eaLnBrk="1" hangingPunct="1"/>
              <a:t>7</a:t>
            </a:fld>
            <a:endParaRPr lang="en-US" sz="1200">
              <a:latin typeface="Arial" charset="0"/>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it-IT">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4875" eaLnBrk="0" hangingPunct="0">
              <a:defRPr sz="2400">
                <a:solidFill>
                  <a:schemeClr val="tx1"/>
                </a:solidFill>
                <a:latin typeface="Calibri" charset="0"/>
                <a:ea typeface="ＭＳ Ｐゴシック" charset="0"/>
                <a:cs typeface="ＭＳ Ｐゴシック" charset="0"/>
              </a:defRPr>
            </a:lvl1pPr>
            <a:lvl2pPr marL="742950" indent="-285750" defTabSz="904875" eaLnBrk="0" hangingPunct="0">
              <a:defRPr sz="2400">
                <a:solidFill>
                  <a:schemeClr val="tx1"/>
                </a:solidFill>
                <a:latin typeface="Calibri" charset="0"/>
                <a:ea typeface="ＭＳ Ｐゴシック" charset="0"/>
              </a:defRPr>
            </a:lvl2pPr>
            <a:lvl3pPr marL="1143000" indent="-228600" defTabSz="904875" eaLnBrk="0" hangingPunct="0">
              <a:defRPr sz="2400">
                <a:solidFill>
                  <a:schemeClr val="tx1"/>
                </a:solidFill>
                <a:latin typeface="Calibri" charset="0"/>
                <a:ea typeface="ＭＳ Ｐゴシック" charset="0"/>
              </a:defRPr>
            </a:lvl3pPr>
            <a:lvl4pPr marL="1600200" indent="-228600" defTabSz="904875" eaLnBrk="0" hangingPunct="0">
              <a:defRPr sz="2400">
                <a:solidFill>
                  <a:schemeClr val="tx1"/>
                </a:solidFill>
                <a:latin typeface="Calibri" charset="0"/>
                <a:ea typeface="ＭＳ Ｐゴシック" charset="0"/>
              </a:defRPr>
            </a:lvl4pPr>
            <a:lvl5pPr marL="2057400" indent="-228600" defTabSz="904875" eaLnBrk="0" hangingPunct="0">
              <a:defRPr sz="2400">
                <a:solidFill>
                  <a:schemeClr val="tx1"/>
                </a:solidFill>
                <a:latin typeface="Calibri" charset="0"/>
                <a:ea typeface="ＭＳ Ｐゴシック" charset="0"/>
              </a:defRPr>
            </a:lvl5pPr>
            <a:lvl6pPr marL="2514600" indent="-228600" defTabSz="904875"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04875"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04875"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04875"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24931994-E644-E14A-ACBA-38D3089DCFE6}" type="slidenum">
              <a:rPr lang="en-US" sz="1200">
                <a:latin typeface="Arial" charset="0"/>
              </a:rPr>
              <a:pPr eaLnBrk="1" hangingPunct="1"/>
              <a:t>8</a:t>
            </a:fld>
            <a:endParaRPr lang="en-US" sz="1200">
              <a:latin typeface="Arial" charset="0"/>
            </a:endParaRPr>
          </a:p>
        </p:txBody>
      </p:sp>
      <p:sp>
        <p:nvSpPr>
          <p:cNvPr id="276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it-IT">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4875" eaLnBrk="0" hangingPunct="0">
              <a:defRPr sz="2400">
                <a:solidFill>
                  <a:schemeClr val="tx1"/>
                </a:solidFill>
                <a:latin typeface="Calibri" charset="0"/>
                <a:ea typeface="ＭＳ Ｐゴシック" charset="0"/>
                <a:cs typeface="ＭＳ Ｐゴシック" charset="0"/>
              </a:defRPr>
            </a:lvl1pPr>
            <a:lvl2pPr marL="742950" indent="-285750" defTabSz="904875" eaLnBrk="0" hangingPunct="0">
              <a:defRPr sz="2400">
                <a:solidFill>
                  <a:schemeClr val="tx1"/>
                </a:solidFill>
                <a:latin typeface="Calibri" charset="0"/>
                <a:ea typeface="ＭＳ Ｐゴシック" charset="0"/>
              </a:defRPr>
            </a:lvl2pPr>
            <a:lvl3pPr marL="1143000" indent="-228600" defTabSz="904875" eaLnBrk="0" hangingPunct="0">
              <a:defRPr sz="2400">
                <a:solidFill>
                  <a:schemeClr val="tx1"/>
                </a:solidFill>
                <a:latin typeface="Calibri" charset="0"/>
                <a:ea typeface="ＭＳ Ｐゴシック" charset="0"/>
              </a:defRPr>
            </a:lvl3pPr>
            <a:lvl4pPr marL="1600200" indent="-228600" defTabSz="904875" eaLnBrk="0" hangingPunct="0">
              <a:defRPr sz="2400">
                <a:solidFill>
                  <a:schemeClr val="tx1"/>
                </a:solidFill>
                <a:latin typeface="Calibri" charset="0"/>
                <a:ea typeface="ＭＳ Ｐゴシック" charset="0"/>
              </a:defRPr>
            </a:lvl4pPr>
            <a:lvl5pPr marL="2057400" indent="-228600" defTabSz="904875" eaLnBrk="0" hangingPunct="0">
              <a:defRPr sz="2400">
                <a:solidFill>
                  <a:schemeClr val="tx1"/>
                </a:solidFill>
                <a:latin typeface="Calibri" charset="0"/>
                <a:ea typeface="ＭＳ Ｐゴシック" charset="0"/>
              </a:defRPr>
            </a:lvl5pPr>
            <a:lvl6pPr marL="2514600" indent="-228600" defTabSz="904875"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04875"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04875"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04875"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A1526204-1AEB-BC43-ACDB-05355DE09214}" type="slidenum">
              <a:rPr lang="en-US" sz="1200">
                <a:latin typeface="Arial" charset="0"/>
              </a:rPr>
              <a:pPr eaLnBrk="1" hangingPunct="1"/>
              <a:t>9</a:t>
            </a:fld>
            <a:endParaRPr lang="en-US" sz="1200">
              <a:latin typeface="Arial" charset="0"/>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it-IT">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4875" eaLnBrk="0" hangingPunct="0">
              <a:defRPr sz="2400">
                <a:solidFill>
                  <a:schemeClr val="tx1"/>
                </a:solidFill>
                <a:latin typeface="Calibri" charset="0"/>
                <a:ea typeface="ＭＳ Ｐゴシック" charset="0"/>
                <a:cs typeface="ＭＳ Ｐゴシック" charset="0"/>
              </a:defRPr>
            </a:lvl1pPr>
            <a:lvl2pPr marL="742950" indent="-285750" defTabSz="904875" eaLnBrk="0" hangingPunct="0">
              <a:defRPr sz="2400">
                <a:solidFill>
                  <a:schemeClr val="tx1"/>
                </a:solidFill>
                <a:latin typeface="Calibri" charset="0"/>
                <a:ea typeface="ＭＳ Ｐゴシック" charset="0"/>
              </a:defRPr>
            </a:lvl2pPr>
            <a:lvl3pPr marL="1143000" indent="-228600" defTabSz="904875" eaLnBrk="0" hangingPunct="0">
              <a:defRPr sz="2400">
                <a:solidFill>
                  <a:schemeClr val="tx1"/>
                </a:solidFill>
                <a:latin typeface="Calibri" charset="0"/>
                <a:ea typeface="ＭＳ Ｐゴシック" charset="0"/>
              </a:defRPr>
            </a:lvl3pPr>
            <a:lvl4pPr marL="1600200" indent="-228600" defTabSz="904875" eaLnBrk="0" hangingPunct="0">
              <a:defRPr sz="2400">
                <a:solidFill>
                  <a:schemeClr val="tx1"/>
                </a:solidFill>
                <a:latin typeface="Calibri" charset="0"/>
                <a:ea typeface="ＭＳ Ｐゴシック" charset="0"/>
              </a:defRPr>
            </a:lvl4pPr>
            <a:lvl5pPr marL="2057400" indent="-228600" defTabSz="904875" eaLnBrk="0" hangingPunct="0">
              <a:defRPr sz="2400">
                <a:solidFill>
                  <a:schemeClr val="tx1"/>
                </a:solidFill>
                <a:latin typeface="Calibri" charset="0"/>
                <a:ea typeface="ＭＳ Ｐゴシック" charset="0"/>
              </a:defRPr>
            </a:lvl5pPr>
            <a:lvl6pPr marL="2514600" indent="-228600" defTabSz="904875"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04875"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04875"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04875"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9BD4E6F1-FD92-E246-9202-623247E1FAC2}" type="slidenum">
              <a:rPr lang="en-US" sz="1200">
                <a:latin typeface="Arial" charset="0"/>
              </a:rPr>
              <a:pPr eaLnBrk="1" hangingPunct="1"/>
              <a:t>10</a:t>
            </a:fld>
            <a:endParaRPr lang="en-US" sz="1200">
              <a:latin typeface="Arial" charset="0"/>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it-IT">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0A9FDF71-9430-7B49-8766-14BE330AB9BF}" type="datetimeFigureOut">
              <a:rPr lang="it-IT"/>
              <a:pPr>
                <a:defRPr/>
              </a:pPr>
              <a:t>26/05/12</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8BAFD02-ECCC-614B-AF21-1140672BC0B9}" type="slidenum">
              <a:rPr lang="it-IT"/>
              <a:pPr>
                <a:defRPr/>
              </a:pPr>
              <a:t>‹n.›</a:t>
            </a:fld>
            <a:endParaRPr lang="it-IT"/>
          </a:p>
        </p:txBody>
      </p:sp>
    </p:spTree>
    <p:extLst>
      <p:ext uri="{BB962C8B-B14F-4D97-AF65-F5344CB8AC3E}">
        <p14:creationId xmlns:p14="http://schemas.microsoft.com/office/powerpoint/2010/main" val="1738392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205E8B86-270B-AD47-8931-D02AA071BC65}" type="datetimeFigureOut">
              <a:rPr lang="it-IT"/>
              <a:pPr>
                <a:defRPr/>
              </a:pPr>
              <a:t>26/05/12</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585AB6A-5E72-6E41-9C91-2758934152A0}" type="slidenum">
              <a:rPr lang="it-IT"/>
              <a:pPr>
                <a:defRPr/>
              </a:pPr>
              <a:t>‹n.›</a:t>
            </a:fld>
            <a:endParaRPr lang="it-IT"/>
          </a:p>
        </p:txBody>
      </p:sp>
    </p:spTree>
    <p:extLst>
      <p:ext uri="{BB962C8B-B14F-4D97-AF65-F5344CB8AC3E}">
        <p14:creationId xmlns:p14="http://schemas.microsoft.com/office/powerpoint/2010/main" val="3228951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524FD886-E079-864F-8A30-9F007C97BF2C}" type="datetimeFigureOut">
              <a:rPr lang="it-IT"/>
              <a:pPr>
                <a:defRPr/>
              </a:pPr>
              <a:t>26/05/12</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5DDC738-CC85-9D43-B220-AB8B4A81BA8F}" type="slidenum">
              <a:rPr lang="it-IT"/>
              <a:pPr>
                <a:defRPr/>
              </a:pPr>
              <a:t>‹n.›</a:t>
            </a:fld>
            <a:endParaRPr lang="it-IT"/>
          </a:p>
        </p:txBody>
      </p:sp>
    </p:spTree>
    <p:extLst>
      <p:ext uri="{BB962C8B-B14F-4D97-AF65-F5344CB8AC3E}">
        <p14:creationId xmlns:p14="http://schemas.microsoft.com/office/powerpoint/2010/main" val="2199062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CBAE1FDD-B36E-D54B-B16D-EB787F987B84}" type="datetimeFigureOut">
              <a:rPr lang="it-IT"/>
              <a:pPr>
                <a:defRPr/>
              </a:pPr>
              <a:t>26/05/12</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B587206-81E9-8049-9E4A-5EF3161E2ECA}" type="slidenum">
              <a:rPr lang="it-IT"/>
              <a:pPr>
                <a:defRPr/>
              </a:pPr>
              <a:t>‹n.›</a:t>
            </a:fld>
            <a:endParaRPr lang="it-IT"/>
          </a:p>
        </p:txBody>
      </p:sp>
    </p:spTree>
    <p:extLst>
      <p:ext uri="{BB962C8B-B14F-4D97-AF65-F5344CB8AC3E}">
        <p14:creationId xmlns:p14="http://schemas.microsoft.com/office/powerpoint/2010/main" val="2392588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7A944623-97AF-AB43-95D0-2589DBAD0994}" type="datetimeFigureOut">
              <a:rPr lang="it-IT"/>
              <a:pPr>
                <a:defRPr/>
              </a:pPr>
              <a:t>26/05/12</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4A30B6A-D236-4E4F-8F17-E1E3E4810D92}" type="slidenum">
              <a:rPr lang="it-IT"/>
              <a:pPr>
                <a:defRPr/>
              </a:pPr>
              <a:t>‹n.›</a:t>
            </a:fld>
            <a:endParaRPr lang="it-IT"/>
          </a:p>
        </p:txBody>
      </p:sp>
    </p:spTree>
    <p:extLst>
      <p:ext uri="{BB962C8B-B14F-4D97-AF65-F5344CB8AC3E}">
        <p14:creationId xmlns:p14="http://schemas.microsoft.com/office/powerpoint/2010/main" val="2007361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3C60841F-ECC0-2540-BB6B-BCC1B3D97B84}" type="datetimeFigureOut">
              <a:rPr lang="it-IT"/>
              <a:pPr>
                <a:defRPr/>
              </a:pPr>
              <a:t>26/05/12</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it-IT"/>
          </a:p>
        </p:txBody>
      </p:sp>
      <p:sp>
        <p:nvSpPr>
          <p:cNvPr id="7" name="Segnaposto numero diapositiva 6"/>
          <p:cNvSpPr>
            <a:spLocks noGrp="1"/>
          </p:cNvSpPr>
          <p:nvPr>
            <p:ph type="sldNum" sz="quarter" idx="12"/>
          </p:nvPr>
        </p:nvSpPr>
        <p:spPr/>
        <p:txBody>
          <a:bodyPr/>
          <a:lstStyle>
            <a:lvl1pPr>
              <a:defRPr/>
            </a:lvl1pPr>
          </a:lstStyle>
          <a:p>
            <a:pPr>
              <a:defRPr/>
            </a:pPr>
            <a:fld id="{F48646FD-0C7E-F643-914E-8D57E0A3BAD2}" type="slidenum">
              <a:rPr lang="it-IT"/>
              <a:pPr>
                <a:defRPr/>
              </a:pPr>
              <a:t>‹n.›</a:t>
            </a:fld>
            <a:endParaRPr lang="it-IT"/>
          </a:p>
        </p:txBody>
      </p:sp>
    </p:spTree>
    <p:extLst>
      <p:ext uri="{BB962C8B-B14F-4D97-AF65-F5344CB8AC3E}">
        <p14:creationId xmlns:p14="http://schemas.microsoft.com/office/powerpoint/2010/main" val="2449724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89F9B60D-78FD-6847-9712-9AFA26F42C18}" type="datetimeFigureOut">
              <a:rPr lang="it-IT"/>
              <a:pPr>
                <a:defRPr/>
              </a:pPr>
              <a:t>26/05/12</a:t>
            </a:fld>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it-IT"/>
          </a:p>
        </p:txBody>
      </p:sp>
      <p:sp>
        <p:nvSpPr>
          <p:cNvPr id="9" name="Segnaposto numero diapositiva 8"/>
          <p:cNvSpPr>
            <a:spLocks noGrp="1"/>
          </p:cNvSpPr>
          <p:nvPr>
            <p:ph type="sldNum" sz="quarter" idx="12"/>
          </p:nvPr>
        </p:nvSpPr>
        <p:spPr/>
        <p:txBody>
          <a:bodyPr/>
          <a:lstStyle>
            <a:lvl1pPr>
              <a:defRPr/>
            </a:lvl1pPr>
          </a:lstStyle>
          <a:p>
            <a:pPr>
              <a:defRPr/>
            </a:pPr>
            <a:fld id="{C41F8E21-4DC2-1A4A-85E4-31FAFB5253D7}" type="slidenum">
              <a:rPr lang="it-IT"/>
              <a:pPr>
                <a:defRPr/>
              </a:pPr>
              <a:t>‹n.›</a:t>
            </a:fld>
            <a:endParaRPr lang="it-IT"/>
          </a:p>
        </p:txBody>
      </p:sp>
    </p:spTree>
    <p:extLst>
      <p:ext uri="{BB962C8B-B14F-4D97-AF65-F5344CB8AC3E}">
        <p14:creationId xmlns:p14="http://schemas.microsoft.com/office/powerpoint/2010/main" val="3553527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3E9EACD4-2B61-5744-A398-44AD6DC10781}" type="datetimeFigureOut">
              <a:rPr lang="it-IT"/>
              <a:pPr>
                <a:defRPr/>
              </a:pPr>
              <a:t>26/05/12</a:t>
            </a:fld>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it-IT"/>
          </a:p>
        </p:txBody>
      </p:sp>
      <p:sp>
        <p:nvSpPr>
          <p:cNvPr id="5" name="Segnaposto numero diapositiva 4"/>
          <p:cNvSpPr>
            <a:spLocks noGrp="1"/>
          </p:cNvSpPr>
          <p:nvPr>
            <p:ph type="sldNum" sz="quarter" idx="12"/>
          </p:nvPr>
        </p:nvSpPr>
        <p:spPr/>
        <p:txBody>
          <a:bodyPr/>
          <a:lstStyle>
            <a:lvl1pPr>
              <a:defRPr/>
            </a:lvl1pPr>
          </a:lstStyle>
          <a:p>
            <a:pPr>
              <a:defRPr/>
            </a:pPr>
            <a:fld id="{6CC9E8E4-D076-FC4B-9DF1-1D425825DBBE}" type="slidenum">
              <a:rPr lang="it-IT"/>
              <a:pPr>
                <a:defRPr/>
              </a:pPr>
              <a:t>‹n.›</a:t>
            </a:fld>
            <a:endParaRPr lang="it-IT"/>
          </a:p>
        </p:txBody>
      </p:sp>
    </p:spTree>
    <p:extLst>
      <p:ext uri="{BB962C8B-B14F-4D97-AF65-F5344CB8AC3E}">
        <p14:creationId xmlns:p14="http://schemas.microsoft.com/office/powerpoint/2010/main" val="1685806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FD04E42B-0E1A-514E-8F31-961D4F811441}" type="datetimeFigureOut">
              <a:rPr lang="it-IT"/>
              <a:pPr>
                <a:defRPr/>
              </a:pPr>
              <a:t>26/05/12</a:t>
            </a:fld>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it-IT"/>
          </a:p>
        </p:txBody>
      </p:sp>
      <p:sp>
        <p:nvSpPr>
          <p:cNvPr id="4" name="Segnaposto numero diapositiva 3"/>
          <p:cNvSpPr>
            <a:spLocks noGrp="1"/>
          </p:cNvSpPr>
          <p:nvPr>
            <p:ph type="sldNum" sz="quarter" idx="12"/>
          </p:nvPr>
        </p:nvSpPr>
        <p:spPr/>
        <p:txBody>
          <a:bodyPr/>
          <a:lstStyle>
            <a:lvl1pPr>
              <a:defRPr/>
            </a:lvl1pPr>
          </a:lstStyle>
          <a:p>
            <a:pPr>
              <a:defRPr/>
            </a:pPr>
            <a:fld id="{FF1AD875-238E-9046-98FC-634617BA033D}" type="slidenum">
              <a:rPr lang="it-IT"/>
              <a:pPr>
                <a:defRPr/>
              </a:pPr>
              <a:t>‹n.›</a:t>
            </a:fld>
            <a:endParaRPr lang="it-IT"/>
          </a:p>
        </p:txBody>
      </p:sp>
    </p:spTree>
    <p:extLst>
      <p:ext uri="{BB962C8B-B14F-4D97-AF65-F5344CB8AC3E}">
        <p14:creationId xmlns:p14="http://schemas.microsoft.com/office/powerpoint/2010/main" val="1761613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9D3D7EC9-E784-044C-B6ED-9D1637C19932}" type="datetimeFigureOut">
              <a:rPr lang="it-IT"/>
              <a:pPr>
                <a:defRPr/>
              </a:pPr>
              <a:t>26/05/12</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it-IT"/>
          </a:p>
        </p:txBody>
      </p:sp>
      <p:sp>
        <p:nvSpPr>
          <p:cNvPr id="7" name="Segnaposto numero diapositiva 6"/>
          <p:cNvSpPr>
            <a:spLocks noGrp="1"/>
          </p:cNvSpPr>
          <p:nvPr>
            <p:ph type="sldNum" sz="quarter" idx="12"/>
          </p:nvPr>
        </p:nvSpPr>
        <p:spPr/>
        <p:txBody>
          <a:bodyPr/>
          <a:lstStyle>
            <a:lvl1pPr>
              <a:defRPr/>
            </a:lvl1pPr>
          </a:lstStyle>
          <a:p>
            <a:pPr>
              <a:defRPr/>
            </a:pPr>
            <a:fld id="{21AF6360-7803-7249-B9A0-256ECD0D8290}" type="slidenum">
              <a:rPr lang="it-IT"/>
              <a:pPr>
                <a:defRPr/>
              </a:pPr>
              <a:t>‹n.›</a:t>
            </a:fld>
            <a:endParaRPr lang="it-IT"/>
          </a:p>
        </p:txBody>
      </p:sp>
    </p:spTree>
    <p:extLst>
      <p:ext uri="{BB962C8B-B14F-4D97-AF65-F5344CB8AC3E}">
        <p14:creationId xmlns:p14="http://schemas.microsoft.com/office/powerpoint/2010/main" val="1780045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322D3A03-1503-C741-B609-68AC46E0DD2A}" type="datetimeFigureOut">
              <a:rPr lang="it-IT"/>
              <a:pPr>
                <a:defRPr/>
              </a:pPr>
              <a:t>26/05/12</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it-IT"/>
          </a:p>
        </p:txBody>
      </p:sp>
      <p:sp>
        <p:nvSpPr>
          <p:cNvPr id="7" name="Segnaposto numero diapositiva 6"/>
          <p:cNvSpPr>
            <a:spLocks noGrp="1"/>
          </p:cNvSpPr>
          <p:nvPr>
            <p:ph type="sldNum" sz="quarter" idx="12"/>
          </p:nvPr>
        </p:nvSpPr>
        <p:spPr/>
        <p:txBody>
          <a:bodyPr/>
          <a:lstStyle>
            <a:lvl1pPr>
              <a:defRPr/>
            </a:lvl1pPr>
          </a:lstStyle>
          <a:p>
            <a:pPr>
              <a:defRPr/>
            </a:pPr>
            <a:fld id="{A7BCE26C-EAD0-1348-B8F4-0A658347E6B1}" type="slidenum">
              <a:rPr lang="it-IT"/>
              <a:pPr>
                <a:defRPr/>
              </a:pPr>
              <a:t>‹n.›</a:t>
            </a:fld>
            <a:endParaRPr lang="it-IT"/>
          </a:p>
        </p:txBody>
      </p:sp>
    </p:spTree>
    <p:extLst>
      <p:ext uri="{BB962C8B-B14F-4D97-AF65-F5344CB8AC3E}">
        <p14:creationId xmlns:p14="http://schemas.microsoft.com/office/powerpoint/2010/main" val="35528327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328613" y="738188"/>
            <a:ext cx="82296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it-IT" dirty="0"/>
              <a:t>Fare clic per modificare stile</a:t>
            </a:r>
          </a:p>
        </p:txBody>
      </p:sp>
      <p:sp>
        <p:nvSpPr>
          <p:cNvPr id="1027" name="Segnaposto testo 2"/>
          <p:cNvSpPr>
            <a:spLocks noGrp="1"/>
          </p:cNvSpPr>
          <p:nvPr>
            <p:ph type="body" idx="1"/>
          </p:nvPr>
        </p:nvSpPr>
        <p:spPr bwMode="auto">
          <a:xfrm>
            <a:off x="457200" y="1565275"/>
            <a:ext cx="82296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4"/>
          </p:nvPr>
        </p:nvSpPr>
        <p:spPr>
          <a:xfrm>
            <a:off x="8154988" y="6492875"/>
            <a:ext cx="989012" cy="365125"/>
          </a:xfrm>
          <a:prstGeom prst="rect">
            <a:avLst/>
          </a:prstGeom>
        </p:spPr>
        <p:txBody>
          <a:bodyPr vert="horz" lIns="91440" tIns="45720" rIns="91440" bIns="45720" rtlCol="0" anchor="ctr"/>
          <a:lstStyle>
            <a:lvl1pPr algn="r" fontAlgn="auto">
              <a:spcBef>
                <a:spcPts val="0"/>
              </a:spcBef>
              <a:spcAft>
                <a:spcPts val="0"/>
              </a:spcAft>
              <a:defRPr sz="2000" b="1">
                <a:solidFill>
                  <a:schemeClr val="tx2">
                    <a:lumMod val="40000"/>
                    <a:lumOff val="60000"/>
                  </a:schemeClr>
                </a:solidFill>
                <a:latin typeface="+mn-lt"/>
                <a:ea typeface="+mn-ea"/>
                <a:cs typeface="+mn-cs"/>
              </a:defRPr>
            </a:lvl1pPr>
          </a:lstStyle>
          <a:p>
            <a:pPr>
              <a:defRPr/>
            </a:pPr>
            <a:fld id="{28849FF3-5A48-9244-A092-2A7A0F21AAE8}" type="slidenum">
              <a:rPr lang="it-IT"/>
              <a:pPr>
                <a:defRPr/>
              </a:pPr>
              <a:t>‹n.›</a:t>
            </a:fld>
            <a:endParaRPr lang="it-IT"/>
          </a:p>
        </p:txBody>
      </p:sp>
      <p:pic>
        <p:nvPicPr>
          <p:cNvPr id="1029" name="Immagin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279717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CasellaDiTesto 7"/>
          <p:cNvSpPr txBox="1">
            <a:spLocks noChangeArrowheads="1"/>
          </p:cNvSpPr>
          <p:nvPr userDrawn="1"/>
        </p:nvSpPr>
        <p:spPr bwMode="auto">
          <a:xfrm>
            <a:off x="2911475" y="176213"/>
            <a:ext cx="56753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it-IT" sz="2400" b="1" baseline="30000" smtClean="0">
                <a:latin typeface="Apple Chancery" charset="0"/>
                <a:cs typeface="Apple Chancery" charset="0"/>
              </a:rPr>
              <a:t>Adriatico! Un mare d'idee e non solo... – </a:t>
            </a:r>
            <a:r>
              <a:rPr lang="it-IT" sz="2400" b="1" baseline="30000" smtClean="0">
                <a:solidFill>
                  <a:srgbClr val="FF0000"/>
                </a:solidFill>
                <a:latin typeface="Apple Chancery" charset="0"/>
                <a:cs typeface="Apple Chancery" charset="0"/>
              </a:rPr>
              <a:t>Trieste, 26 maggio 2012</a:t>
            </a: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defTabSz="457200" rtl="0" eaLnBrk="0" fontAlgn="base" hangingPunct="0">
        <a:spcBef>
          <a:spcPct val="0"/>
        </a:spcBef>
        <a:spcAft>
          <a:spcPct val="0"/>
        </a:spcAft>
        <a:defRPr sz="3600" b="1" kern="1200">
          <a:solidFill>
            <a:srgbClr val="000090"/>
          </a:solidFill>
          <a:latin typeface="Arial"/>
          <a:ea typeface="ＭＳ Ｐゴシック" charset="0"/>
          <a:cs typeface="Arial"/>
        </a:defRPr>
      </a:lvl1pPr>
      <a:lvl2pPr algn="ctr" defTabSz="457200" rtl="0" eaLnBrk="0" fontAlgn="base" hangingPunct="0">
        <a:spcBef>
          <a:spcPct val="0"/>
        </a:spcBef>
        <a:spcAft>
          <a:spcPct val="0"/>
        </a:spcAft>
        <a:defRPr sz="3600" b="1">
          <a:solidFill>
            <a:srgbClr val="000090"/>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3600" b="1">
          <a:solidFill>
            <a:srgbClr val="000090"/>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3600" b="1">
          <a:solidFill>
            <a:srgbClr val="000090"/>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3600" b="1">
          <a:solidFill>
            <a:srgbClr val="000090"/>
          </a:solidFill>
          <a:latin typeface="Calibri" charset="0"/>
          <a:ea typeface="ＭＳ Ｐゴシック" charset="0"/>
          <a:cs typeface="ＭＳ Ｐゴシック" charset="0"/>
        </a:defRPr>
      </a:lvl5pPr>
      <a:lvl6pPr marL="457200" algn="ctr" defTabSz="457200" rtl="0" fontAlgn="base">
        <a:spcBef>
          <a:spcPct val="0"/>
        </a:spcBef>
        <a:spcAft>
          <a:spcPct val="0"/>
        </a:spcAft>
        <a:defRPr sz="3600" b="1">
          <a:solidFill>
            <a:srgbClr val="000090"/>
          </a:solidFill>
          <a:latin typeface="Calibri" charset="0"/>
          <a:ea typeface="ＭＳ Ｐゴシック" charset="0"/>
          <a:cs typeface="ＭＳ Ｐゴシック" charset="0"/>
        </a:defRPr>
      </a:lvl6pPr>
      <a:lvl7pPr marL="914400" algn="ctr" defTabSz="457200" rtl="0" fontAlgn="base">
        <a:spcBef>
          <a:spcPct val="0"/>
        </a:spcBef>
        <a:spcAft>
          <a:spcPct val="0"/>
        </a:spcAft>
        <a:defRPr sz="3600" b="1">
          <a:solidFill>
            <a:srgbClr val="000090"/>
          </a:solidFill>
          <a:latin typeface="Calibri" charset="0"/>
          <a:ea typeface="ＭＳ Ｐゴシック" charset="0"/>
          <a:cs typeface="ＭＳ Ｐゴシック" charset="0"/>
        </a:defRPr>
      </a:lvl7pPr>
      <a:lvl8pPr marL="1371600" algn="ctr" defTabSz="457200" rtl="0" fontAlgn="base">
        <a:spcBef>
          <a:spcPct val="0"/>
        </a:spcBef>
        <a:spcAft>
          <a:spcPct val="0"/>
        </a:spcAft>
        <a:defRPr sz="3600" b="1">
          <a:solidFill>
            <a:srgbClr val="000090"/>
          </a:solidFill>
          <a:latin typeface="Calibri" charset="0"/>
          <a:ea typeface="ＭＳ Ｐゴシック" charset="0"/>
          <a:cs typeface="ＭＳ Ｐゴシック" charset="0"/>
        </a:defRPr>
      </a:lvl8pPr>
      <a:lvl9pPr marL="1828800" algn="ctr" defTabSz="457200" rtl="0" fontAlgn="base">
        <a:spcBef>
          <a:spcPct val="0"/>
        </a:spcBef>
        <a:spcAft>
          <a:spcPct val="0"/>
        </a:spcAft>
        <a:defRPr sz="3600" b="1">
          <a:solidFill>
            <a:srgbClr val="000090"/>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defRPr sz="2800" b="1" kern="1200">
          <a:solidFill>
            <a:srgbClr val="0000FF"/>
          </a:solidFill>
          <a:latin typeface="Arial"/>
          <a:ea typeface="ＭＳ Ｐゴシック" charset="0"/>
          <a:cs typeface="Arial"/>
        </a:defRPr>
      </a:lvl1pPr>
      <a:lvl2pPr marL="457200" algn="l" defTabSz="457200" rtl="0" eaLnBrk="0" fontAlgn="base" hangingPunct="0">
        <a:spcBef>
          <a:spcPct val="20000"/>
        </a:spcBef>
        <a:spcAft>
          <a:spcPct val="0"/>
        </a:spcAft>
        <a:buFont typeface="Arial" charset="0"/>
        <a:defRPr sz="2800" b="1" kern="1200">
          <a:solidFill>
            <a:srgbClr val="0000FF"/>
          </a:solidFill>
          <a:latin typeface="Arial"/>
          <a:ea typeface="ＭＳ Ｐゴシック" charset="0"/>
          <a:cs typeface="Arial"/>
        </a:defRPr>
      </a:lvl2pPr>
      <a:lvl3pPr marL="914400" algn="l" defTabSz="457200" rtl="0" eaLnBrk="0" fontAlgn="base" hangingPunct="0">
        <a:spcBef>
          <a:spcPct val="20000"/>
        </a:spcBef>
        <a:spcAft>
          <a:spcPct val="0"/>
        </a:spcAft>
        <a:buFont typeface="Arial" charset="0"/>
        <a:defRPr sz="2800" b="1" kern="1200">
          <a:solidFill>
            <a:srgbClr val="0000FF"/>
          </a:solidFill>
          <a:latin typeface="Arial"/>
          <a:ea typeface="ＭＳ Ｐゴシック" charset="0"/>
          <a:cs typeface="Arial"/>
        </a:defRPr>
      </a:lvl3pPr>
      <a:lvl4pPr marL="1371600" algn="l" defTabSz="457200" rtl="0" eaLnBrk="0" fontAlgn="base" hangingPunct="0">
        <a:spcBef>
          <a:spcPct val="20000"/>
        </a:spcBef>
        <a:spcAft>
          <a:spcPct val="0"/>
        </a:spcAft>
        <a:buFont typeface="Arial" charset="0"/>
        <a:defRPr sz="2800" b="1" kern="1200">
          <a:solidFill>
            <a:srgbClr val="0000FF"/>
          </a:solidFill>
          <a:latin typeface="Arial"/>
          <a:ea typeface="ＭＳ Ｐゴシック" charset="0"/>
          <a:cs typeface="Arial"/>
        </a:defRPr>
      </a:lvl4pPr>
      <a:lvl5pPr marL="1828800" algn="l" defTabSz="457200" rtl="0" eaLnBrk="0" fontAlgn="base" hangingPunct="0">
        <a:spcBef>
          <a:spcPct val="20000"/>
        </a:spcBef>
        <a:spcAft>
          <a:spcPct val="0"/>
        </a:spcAft>
        <a:buFont typeface="Arial" charset="0"/>
        <a:defRPr sz="2800" b="1" kern="1200">
          <a:solidFill>
            <a:srgbClr val="0000FF"/>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g"/><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g"/><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g"/><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g"/><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 Id="rId3" Type="http://schemas.openxmlformats.org/officeDocument/2006/relationships/image" Target="../media/image1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g"/><Relationship Id="rId3"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9.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31800" y="1395413"/>
            <a:ext cx="8247063" cy="1470025"/>
          </a:xfrm>
        </p:spPr>
        <p:txBody>
          <a:bodyPr rtlCol="0">
            <a:normAutofit fontScale="90000"/>
          </a:bodyPr>
          <a:lstStyle/>
          <a:p>
            <a:pPr eaLnBrk="1" fontAlgn="auto" hangingPunct="1">
              <a:spcAft>
                <a:spcPts val="0"/>
              </a:spcAft>
              <a:defRPr/>
            </a:pPr>
            <a:r>
              <a:rPr lang="it-IT" dirty="0" smtClean="0">
                <a:ea typeface="+mj-ea"/>
                <a:cs typeface="+mj-cs"/>
              </a:rPr>
              <a:t>AGGIORNAMENTI SULLA PREVENZIONE DEGLI INCIDENTI SUBACQUEI CON NOTE DI FISIOPATOLOGIA</a:t>
            </a:r>
          </a:p>
        </p:txBody>
      </p:sp>
      <p:sp>
        <p:nvSpPr>
          <p:cNvPr id="13314" name="Sottotitolo 2"/>
          <p:cNvSpPr>
            <a:spLocks noGrp="1"/>
          </p:cNvSpPr>
          <p:nvPr>
            <p:ph type="subTitle" idx="1"/>
          </p:nvPr>
        </p:nvSpPr>
        <p:spPr>
          <a:xfrm>
            <a:off x="1371600" y="3265488"/>
            <a:ext cx="6400800" cy="741362"/>
          </a:xfrm>
        </p:spPr>
        <p:txBody>
          <a:bodyPr/>
          <a:lstStyle/>
          <a:p>
            <a:pPr eaLnBrk="1" hangingPunct="1"/>
            <a:r>
              <a:rPr lang="it-IT" sz="3600" i="1">
                <a:solidFill>
                  <a:srgbClr val="0000FF"/>
                </a:solidFill>
                <a:latin typeface="Calibri" charset="0"/>
              </a:rPr>
              <a:t>Luciano Ditri</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30722" name="Line 6"/>
          <p:cNvSpPr>
            <a:spLocks noChangeShapeType="1"/>
          </p:cNvSpPr>
          <p:nvPr/>
        </p:nvSpPr>
        <p:spPr bwMode="auto">
          <a:xfrm>
            <a:off x="3460750" y="5545138"/>
            <a:ext cx="54324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23" name="Line 7"/>
          <p:cNvSpPr>
            <a:spLocks noChangeShapeType="1"/>
          </p:cNvSpPr>
          <p:nvPr/>
        </p:nvSpPr>
        <p:spPr bwMode="auto">
          <a:xfrm flipV="1">
            <a:off x="3687763" y="5545138"/>
            <a:ext cx="0" cy="555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24" name="Line 8"/>
          <p:cNvSpPr>
            <a:spLocks noChangeShapeType="1"/>
          </p:cNvSpPr>
          <p:nvPr/>
        </p:nvSpPr>
        <p:spPr bwMode="auto">
          <a:xfrm flipV="1">
            <a:off x="4140200" y="5545138"/>
            <a:ext cx="0" cy="555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25" name="Line 9"/>
          <p:cNvSpPr>
            <a:spLocks noChangeShapeType="1"/>
          </p:cNvSpPr>
          <p:nvPr/>
        </p:nvSpPr>
        <p:spPr bwMode="auto">
          <a:xfrm flipV="1">
            <a:off x="4592638" y="5545138"/>
            <a:ext cx="0" cy="555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26" name="Line 10"/>
          <p:cNvSpPr>
            <a:spLocks noChangeShapeType="1"/>
          </p:cNvSpPr>
          <p:nvPr/>
        </p:nvSpPr>
        <p:spPr bwMode="auto">
          <a:xfrm flipV="1">
            <a:off x="5046663" y="5545138"/>
            <a:ext cx="0" cy="555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27" name="Line 11"/>
          <p:cNvSpPr>
            <a:spLocks noChangeShapeType="1"/>
          </p:cNvSpPr>
          <p:nvPr/>
        </p:nvSpPr>
        <p:spPr bwMode="auto">
          <a:xfrm flipV="1">
            <a:off x="5497513" y="5545138"/>
            <a:ext cx="0" cy="555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28" name="Line 12"/>
          <p:cNvSpPr>
            <a:spLocks noChangeShapeType="1"/>
          </p:cNvSpPr>
          <p:nvPr/>
        </p:nvSpPr>
        <p:spPr bwMode="auto">
          <a:xfrm flipV="1">
            <a:off x="5949950" y="5545138"/>
            <a:ext cx="0" cy="555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29" name="Line 13"/>
          <p:cNvSpPr>
            <a:spLocks noChangeShapeType="1"/>
          </p:cNvSpPr>
          <p:nvPr/>
        </p:nvSpPr>
        <p:spPr bwMode="auto">
          <a:xfrm flipV="1">
            <a:off x="6403975" y="5545138"/>
            <a:ext cx="0" cy="555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30" name="Line 14"/>
          <p:cNvSpPr>
            <a:spLocks noChangeShapeType="1"/>
          </p:cNvSpPr>
          <p:nvPr/>
        </p:nvSpPr>
        <p:spPr bwMode="auto">
          <a:xfrm flipV="1">
            <a:off x="6856413" y="5545138"/>
            <a:ext cx="0" cy="555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31" name="Line 15"/>
          <p:cNvSpPr>
            <a:spLocks noChangeShapeType="1"/>
          </p:cNvSpPr>
          <p:nvPr/>
        </p:nvSpPr>
        <p:spPr bwMode="auto">
          <a:xfrm flipV="1">
            <a:off x="7308850" y="5545138"/>
            <a:ext cx="0" cy="555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32" name="Line 16"/>
          <p:cNvSpPr>
            <a:spLocks noChangeShapeType="1"/>
          </p:cNvSpPr>
          <p:nvPr/>
        </p:nvSpPr>
        <p:spPr bwMode="auto">
          <a:xfrm flipV="1">
            <a:off x="7759700" y="5545138"/>
            <a:ext cx="0" cy="555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33" name="Line 17"/>
          <p:cNvSpPr>
            <a:spLocks noChangeShapeType="1"/>
          </p:cNvSpPr>
          <p:nvPr/>
        </p:nvSpPr>
        <p:spPr bwMode="auto">
          <a:xfrm flipV="1">
            <a:off x="8213725" y="5545138"/>
            <a:ext cx="0" cy="555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34" name="Line 18"/>
          <p:cNvSpPr>
            <a:spLocks noChangeShapeType="1"/>
          </p:cNvSpPr>
          <p:nvPr/>
        </p:nvSpPr>
        <p:spPr bwMode="auto">
          <a:xfrm flipV="1">
            <a:off x="8666163" y="5545138"/>
            <a:ext cx="0" cy="555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35" name="Line 19"/>
          <p:cNvSpPr>
            <a:spLocks noChangeShapeType="1"/>
          </p:cNvSpPr>
          <p:nvPr/>
        </p:nvSpPr>
        <p:spPr bwMode="auto">
          <a:xfrm>
            <a:off x="3460750" y="1733550"/>
            <a:ext cx="54324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36" name="Line 20"/>
          <p:cNvSpPr>
            <a:spLocks noChangeShapeType="1"/>
          </p:cNvSpPr>
          <p:nvPr/>
        </p:nvSpPr>
        <p:spPr bwMode="auto">
          <a:xfrm flipV="1">
            <a:off x="3460750" y="1733550"/>
            <a:ext cx="0" cy="381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37" name="Line 21"/>
          <p:cNvSpPr>
            <a:spLocks noChangeShapeType="1"/>
          </p:cNvSpPr>
          <p:nvPr/>
        </p:nvSpPr>
        <p:spPr bwMode="auto">
          <a:xfrm>
            <a:off x="3406775" y="5545138"/>
            <a:ext cx="539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38" name="Line 22"/>
          <p:cNvSpPr>
            <a:spLocks noChangeShapeType="1"/>
          </p:cNvSpPr>
          <p:nvPr/>
        </p:nvSpPr>
        <p:spPr bwMode="auto">
          <a:xfrm>
            <a:off x="3406775" y="4910138"/>
            <a:ext cx="539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39" name="Line 23"/>
          <p:cNvSpPr>
            <a:spLocks noChangeShapeType="1"/>
          </p:cNvSpPr>
          <p:nvPr/>
        </p:nvSpPr>
        <p:spPr bwMode="auto">
          <a:xfrm>
            <a:off x="3406775" y="3638550"/>
            <a:ext cx="539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40" name="Line 24"/>
          <p:cNvSpPr>
            <a:spLocks noChangeShapeType="1"/>
          </p:cNvSpPr>
          <p:nvPr/>
        </p:nvSpPr>
        <p:spPr bwMode="auto">
          <a:xfrm>
            <a:off x="3406775" y="3003550"/>
            <a:ext cx="539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41" name="Line 25"/>
          <p:cNvSpPr>
            <a:spLocks noChangeShapeType="1"/>
          </p:cNvSpPr>
          <p:nvPr/>
        </p:nvSpPr>
        <p:spPr bwMode="auto">
          <a:xfrm>
            <a:off x="3406775" y="2368550"/>
            <a:ext cx="539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42" name="Line 26"/>
          <p:cNvSpPr>
            <a:spLocks noChangeShapeType="1"/>
          </p:cNvSpPr>
          <p:nvPr/>
        </p:nvSpPr>
        <p:spPr bwMode="auto">
          <a:xfrm>
            <a:off x="3406775" y="1733550"/>
            <a:ext cx="539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43" name="Rectangle 27"/>
          <p:cNvSpPr>
            <a:spLocks noChangeArrowheads="1"/>
          </p:cNvSpPr>
          <p:nvPr/>
        </p:nvSpPr>
        <p:spPr bwMode="auto">
          <a:xfrm>
            <a:off x="3122613" y="5426075"/>
            <a:ext cx="2111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FFFF00"/>
                </a:solidFill>
                <a:latin typeface="Arial" charset="0"/>
              </a:rPr>
              <a:t>0.0</a:t>
            </a:r>
          </a:p>
        </p:txBody>
      </p:sp>
      <p:sp>
        <p:nvSpPr>
          <p:cNvPr id="30744" name="Rectangle 28"/>
          <p:cNvSpPr>
            <a:spLocks noChangeArrowheads="1"/>
          </p:cNvSpPr>
          <p:nvPr/>
        </p:nvSpPr>
        <p:spPr bwMode="auto">
          <a:xfrm>
            <a:off x="3122613" y="4789488"/>
            <a:ext cx="2111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FFFF00"/>
                </a:solidFill>
                <a:latin typeface="Arial" charset="0"/>
              </a:rPr>
              <a:t>0.5</a:t>
            </a:r>
          </a:p>
        </p:txBody>
      </p:sp>
      <p:sp>
        <p:nvSpPr>
          <p:cNvPr id="30745" name="Rectangle 29"/>
          <p:cNvSpPr>
            <a:spLocks noChangeArrowheads="1"/>
          </p:cNvSpPr>
          <p:nvPr/>
        </p:nvSpPr>
        <p:spPr bwMode="auto">
          <a:xfrm>
            <a:off x="3122613" y="4154488"/>
            <a:ext cx="211137"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FFFF00"/>
                </a:solidFill>
                <a:latin typeface="Arial" charset="0"/>
              </a:rPr>
              <a:t>1.0</a:t>
            </a:r>
          </a:p>
        </p:txBody>
      </p:sp>
      <p:sp>
        <p:nvSpPr>
          <p:cNvPr id="30746" name="Rectangle 30"/>
          <p:cNvSpPr>
            <a:spLocks noChangeArrowheads="1"/>
          </p:cNvSpPr>
          <p:nvPr/>
        </p:nvSpPr>
        <p:spPr bwMode="auto">
          <a:xfrm>
            <a:off x="3122613" y="3521075"/>
            <a:ext cx="2111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FFFF00"/>
                </a:solidFill>
                <a:latin typeface="Arial" charset="0"/>
              </a:rPr>
              <a:t>1.5</a:t>
            </a:r>
          </a:p>
        </p:txBody>
      </p:sp>
      <p:sp>
        <p:nvSpPr>
          <p:cNvPr id="30747" name="Rectangle 31"/>
          <p:cNvSpPr>
            <a:spLocks noChangeArrowheads="1"/>
          </p:cNvSpPr>
          <p:nvPr/>
        </p:nvSpPr>
        <p:spPr bwMode="auto">
          <a:xfrm>
            <a:off x="3122613" y="2884488"/>
            <a:ext cx="2111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FFFF00"/>
                </a:solidFill>
                <a:latin typeface="Arial" charset="0"/>
              </a:rPr>
              <a:t>2.0</a:t>
            </a:r>
          </a:p>
        </p:txBody>
      </p:sp>
      <p:sp>
        <p:nvSpPr>
          <p:cNvPr id="30748" name="Rectangle 32"/>
          <p:cNvSpPr>
            <a:spLocks noChangeArrowheads="1"/>
          </p:cNvSpPr>
          <p:nvPr/>
        </p:nvSpPr>
        <p:spPr bwMode="auto">
          <a:xfrm>
            <a:off x="3122613" y="2249488"/>
            <a:ext cx="211137"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FFFF00"/>
                </a:solidFill>
                <a:latin typeface="Arial" charset="0"/>
              </a:rPr>
              <a:t>2.5</a:t>
            </a:r>
          </a:p>
        </p:txBody>
      </p:sp>
      <p:sp>
        <p:nvSpPr>
          <p:cNvPr id="30749" name="Rectangle 33"/>
          <p:cNvSpPr>
            <a:spLocks noChangeArrowheads="1"/>
          </p:cNvSpPr>
          <p:nvPr/>
        </p:nvSpPr>
        <p:spPr bwMode="auto">
          <a:xfrm>
            <a:off x="3122613" y="1612900"/>
            <a:ext cx="2111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FFFF00"/>
                </a:solidFill>
                <a:latin typeface="Arial" charset="0"/>
              </a:rPr>
              <a:t>3.0</a:t>
            </a:r>
          </a:p>
        </p:txBody>
      </p:sp>
      <p:sp>
        <p:nvSpPr>
          <p:cNvPr id="30750" name="Line 34"/>
          <p:cNvSpPr>
            <a:spLocks noChangeShapeType="1"/>
          </p:cNvSpPr>
          <p:nvPr/>
        </p:nvSpPr>
        <p:spPr bwMode="auto">
          <a:xfrm flipV="1">
            <a:off x="8893175" y="1733550"/>
            <a:ext cx="0" cy="381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51" name="Freeform 35"/>
          <p:cNvSpPr>
            <a:spLocks/>
          </p:cNvSpPr>
          <p:nvPr/>
        </p:nvSpPr>
        <p:spPr bwMode="auto">
          <a:xfrm flipV="1">
            <a:off x="3551238" y="2795588"/>
            <a:ext cx="271462" cy="2744787"/>
          </a:xfrm>
          <a:custGeom>
            <a:avLst/>
            <a:gdLst>
              <a:gd name="T0" fmla="*/ 294766470 w 250"/>
              <a:gd name="T1" fmla="*/ 0 h 2520"/>
              <a:gd name="T2" fmla="*/ 294766470 w 250"/>
              <a:gd name="T3" fmla="*/ 2147483647 h 2520"/>
              <a:gd name="T4" fmla="*/ 0 w 250"/>
              <a:gd name="T5" fmla="*/ 2147483647 h 2520"/>
              <a:gd name="T6" fmla="*/ 0 w 250"/>
              <a:gd name="T7" fmla="*/ 0 h 2520"/>
              <a:gd name="T8" fmla="*/ 0 60000 65536"/>
              <a:gd name="T9" fmla="*/ 0 60000 65536"/>
              <a:gd name="T10" fmla="*/ 0 60000 65536"/>
              <a:gd name="T11" fmla="*/ 0 60000 65536"/>
              <a:gd name="T12" fmla="*/ 0 w 250"/>
              <a:gd name="T13" fmla="*/ 0 h 2520"/>
              <a:gd name="T14" fmla="*/ 250 w 250"/>
              <a:gd name="T15" fmla="*/ 2520 h 2520"/>
            </a:gdLst>
            <a:ahLst/>
            <a:cxnLst>
              <a:cxn ang="T8">
                <a:pos x="T0" y="T1"/>
              </a:cxn>
              <a:cxn ang="T9">
                <a:pos x="T2" y="T3"/>
              </a:cxn>
              <a:cxn ang="T10">
                <a:pos x="T4" y="T5"/>
              </a:cxn>
              <a:cxn ang="T11">
                <a:pos x="T6" y="T7"/>
              </a:cxn>
            </a:cxnLst>
            <a:rect l="T12" t="T13" r="T14" b="T15"/>
            <a:pathLst>
              <a:path w="250" h="2520">
                <a:moveTo>
                  <a:pt x="250" y="0"/>
                </a:moveTo>
                <a:lnTo>
                  <a:pt x="250" y="2520"/>
                </a:lnTo>
                <a:lnTo>
                  <a:pt x="0" y="2520"/>
                </a:lnTo>
                <a:lnTo>
                  <a:pt x="0" y="0"/>
                </a:lnTo>
              </a:path>
            </a:pathLst>
          </a:custGeom>
          <a:solidFill>
            <a:schemeClr val="tx1"/>
          </a:solidFill>
          <a:ln w="9525">
            <a:solidFill>
              <a:srgbClr val="000000"/>
            </a:solidFill>
            <a:prstDash val="solid"/>
            <a:round/>
            <a:headEnd/>
            <a:tailEnd/>
          </a:ln>
        </p:spPr>
        <p:txBody>
          <a:bodyPr/>
          <a:lstStyle/>
          <a:p>
            <a:endParaRPr lang="it-IT"/>
          </a:p>
        </p:txBody>
      </p:sp>
      <p:sp>
        <p:nvSpPr>
          <p:cNvPr id="30752" name="Line 36"/>
          <p:cNvSpPr>
            <a:spLocks noChangeShapeType="1"/>
          </p:cNvSpPr>
          <p:nvPr/>
        </p:nvSpPr>
        <p:spPr bwMode="auto">
          <a:xfrm flipV="1">
            <a:off x="3687763" y="2354263"/>
            <a:ext cx="0" cy="4413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53" name="Line 37"/>
          <p:cNvSpPr>
            <a:spLocks noChangeShapeType="1"/>
          </p:cNvSpPr>
          <p:nvPr/>
        </p:nvSpPr>
        <p:spPr bwMode="auto">
          <a:xfrm>
            <a:off x="3633788" y="2354263"/>
            <a:ext cx="10953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54" name="Rectangle 38"/>
          <p:cNvSpPr>
            <a:spLocks noChangeArrowheads="1"/>
          </p:cNvSpPr>
          <p:nvPr/>
        </p:nvSpPr>
        <p:spPr bwMode="auto">
          <a:xfrm>
            <a:off x="4005263" y="4000500"/>
            <a:ext cx="271462" cy="15398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30755" name="Freeform 39"/>
          <p:cNvSpPr>
            <a:spLocks/>
          </p:cNvSpPr>
          <p:nvPr/>
        </p:nvSpPr>
        <p:spPr bwMode="auto">
          <a:xfrm flipV="1">
            <a:off x="4005263" y="4000500"/>
            <a:ext cx="271462" cy="1539875"/>
          </a:xfrm>
          <a:custGeom>
            <a:avLst/>
            <a:gdLst>
              <a:gd name="T0" fmla="*/ 294766470 w 250"/>
              <a:gd name="T1" fmla="*/ 0 h 1414"/>
              <a:gd name="T2" fmla="*/ 294766470 w 250"/>
              <a:gd name="T3" fmla="*/ 1676955457 h 1414"/>
              <a:gd name="T4" fmla="*/ 0 w 250"/>
              <a:gd name="T5" fmla="*/ 1676955457 h 1414"/>
              <a:gd name="T6" fmla="*/ 0 w 250"/>
              <a:gd name="T7" fmla="*/ 0 h 1414"/>
              <a:gd name="T8" fmla="*/ 0 60000 65536"/>
              <a:gd name="T9" fmla="*/ 0 60000 65536"/>
              <a:gd name="T10" fmla="*/ 0 60000 65536"/>
              <a:gd name="T11" fmla="*/ 0 60000 65536"/>
              <a:gd name="T12" fmla="*/ 0 w 250"/>
              <a:gd name="T13" fmla="*/ 0 h 1414"/>
              <a:gd name="T14" fmla="*/ 250 w 250"/>
              <a:gd name="T15" fmla="*/ 1414 h 1414"/>
            </a:gdLst>
            <a:ahLst/>
            <a:cxnLst>
              <a:cxn ang="T8">
                <a:pos x="T0" y="T1"/>
              </a:cxn>
              <a:cxn ang="T9">
                <a:pos x="T2" y="T3"/>
              </a:cxn>
              <a:cxn ang="T10">
                <a:pos x="T4" y="T5"/>
              </a:cxn>
              <a:cxn ang="T11">
                <a:pos x="T6" y="T7"/>
              </a:cxn>
            </a:cxnLst>
            <a:rect l="T12" t="T13" r="T14" b="T15"/>
            <a:pathLst>
              <a:path w="250" h="1414">
                <a:moveTo>
                  <a:pt x="250" y="0"/>
                </a:moveTo>
                <a:lnTo>
                  <a:pt x="250" y="1414"/>
                </a:lnTo>
                <a:lnTo>
                  <a:pt x="0" y="1414"/>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0756" name="Line 40"/>
          <p:cNvSpPr>
            <a:spLocks noChangeShapeType="1"/>
          </p:cNvSpPr>
          <p:nvPr/>
        </p:nvSpPr>
        <p:spPr bwMode="auto">
          <a:xfrm flipV="1">
            <a:off x="4140200" y="3792538"/>
            <a:ext cx="0" cy="2079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57" name="Line 41"/>
          <p:cNvSpPr>
            <a:spLocks noChangeShapeType="1"/>
          </p:cNvSpPr>
          <p:nvPr/>
        </p:nvSpPr>
        <p:spPr bwMode="auto">
          <a:xfrm>
            <a:off x="4086225" y="3792538"/>
            <a:ext cx="1111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58" name="Freeform 42"/>
          <p:cNvSpPr>
            <a:spLocks/>
          </p:cNvSpPr>
          <p:nvPr/>
        </p:nvSpPr>
        <p:spPr bwMode="auto">
          <a:xfrm flipV="1">
            <a:off x="4908550" y="3216275"/>
            <a:ext cx="265113" cy="2357438"/>
          </a:xfrm>
          <a:custGeom>
            <a:avLst/>
            <a:gdLst>
              <a:gd name="T0" fmla="*/ 281139611 w 250"/>
              <a:gd name="T1" fmla="*/ 0 h 1877"/>
              <a:gd name="T2" fmla="*/ 281139611 w 250"/>
              <a:gd name="T3" fmla="*/ 2147483647 h 1877"/>
              <a:gd name="T4" fmla="*/ 0 w 250"/>
              <a:gd name="T5" fmla="*/ 2147483647 h 1877"/>
              <a:gd name="T6" fmla="*/ 0 w 250"/>
              <a:gd name="T7" fmla="*/ 0 h 1877"/>
              <a:gd name="T8" fmla="*/ 0 60000 65536"/>
              <a:gd name="T9" fmla="*/ 0 60000 65536"/>
              <a:gd name="T10" fmla="*/ 0 60000 65536"/>
              <a:gd name="T11" fmla="*/ 0 60000 65536"/>
              <a:gd name="T12" fmla="*/ 0 w 250"/>
              <a:gd name="T13" fmla="*/ 0 h 1877"/>
              <a:gd name="T14" fmla="*/ 250 w 250"/>
              <a:gd name="T15" fmla="*/ 1877 h 1877"/>
            </a:gdLst>
            <a:ahLst/>
            <a:cxnLst>
              <a:cxn ang="T8">
                <a:pos x="T0" y="T1"/>
              </a:cxn>
              <a:cxn ang="T9">
                <a:pos x="T2" y="T3"/>
              </a:cxn>
              <a:cxn ang="T10">
                <a:pos x="T4" y="T5"/>
              </a:cxn>
              <a:cxn ang="T11">
                <a:pos x="T6" y="T7"/>
              </a:cxn>
            </a:cxnLst>
            <a:rect l="T12" t="T13" r="T14" b="T15"/>
            <a:pathLst>
              <a:path w="250" h="1877">
                <a:moveTo>
                  <a:pt x="250" y="0"/>
                </a:moveTo>
                <a:lnTo>
                  <a:pt x="250" y="1877"/>
                </a:lnTo>
                <a:lnTo>
                  <a:pt x="0" y="1877"/>
                </a:lnTo>
                <a:lnTo>
                  <a:pt x="0" y="0"/>
                </a:lnTo>
              </a:path>
            </a:pathLst>
          </a:custGeom>
          <a:solidFill>
            <a:schemeClr val="tx1"/>
          </a:solidFill>
          <a:ln w="9525">
            <a:solidFill>
              <a:srgbClr val="000000"/>
            </a:solidFill>
            <a:prstDash val="solid"/>
            <a:round/>
            <a:headEnd/>
            <a:tailEnd/>
          </a:ln>
        </p:spPr>
        <p:txBody>
          <a:bodyPr/>
          <a:lstStyle/>
          <a:p>
            <a:endParaRPr lang="it-IT"/>
          </a:p>
        </p:txBody>
      </p:sp>
      <p:sp>
        <p:nvSpPr>
          <p:cNvPr id="30759" name="Line 43"/>
          <p:cNvSpPr>
            <a:spLocks noChangeShapeType="1"/>
          </p:cNvSpPr>
          <p:nvPr/>
        </p:nvSpPr>
        <p:spPr bwMode="auto">
          <a:xfrm flipV="1">
            <a:off x="5046663" y="2963863"/>
            <a:ext cx="0" cy="2524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60" name="Line 44"/>
          <p:cNvSpPr>
            <a:spLocks noChangeShapeType="1"/>
          </p:cNvSpPr>
          <p:nvPr/>
        </p:nvSpPr>
        <p:spPr bwMode="auto">
          <a:xfrm>
            <a:off x="4991100" y="2963863"/>
            <a:ext cx="10953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61" name="Rectangle 45"/>
          <p:cNvSpPr>
            <a:spLocks noChangeArrowheads="1"/>
          </p:cNvSpPr>
          <p:nvPr/>
        </p:nvSpPr>
        <p:spPr bwMode="auto">
          <a:xfrm>
            <a:off x="5362575" y="4602163"/>
            <a:ext cx="273050" cy="93821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30762" name="Freeform 46"/>
          <p:cNvSpPr>
            <a:spLocks/>
          </p:cNvSpPr>
          <p:nvPr/>
        </p:nvSpPr>
        <p:spPr bwMode="auto">
          <a:xfrm flipV="1">
            <a:off x="5362575" y="4602163"/>
            <a:ext cx="273050" cy="938212"/>
          </a:xfrm>
          <a:custGeom>
            <a:avLst/>
            <a:gdLst>
              <a:gd name="T0" fmla="*/ 298225210 w 250"/>
              <a:gd name="T1" fmla="*/ 0 h 860"/>
              <a:gd name="T2" fmla="*/ 298225210 w 250"/>
              <a:gd name="T3" fmla="*/ 1023536927 h 860"/>
              <a:gd name="T4" fmla="*/ 0 w 250"/>
              <a:gd name="T5" fmla="*/ 1023536927 h 860"/>
              <a:gd name="T6" fmla="*/ 0 w 250"/>
              <a:gd name="T7" fmla="*/ 0 h 860"/>
              <a:gd name="T8" fmla="*/ 0 60000 65536"/>
              <a:gd name="T9" fmla="*/ 0 60000 65536"/>
              <a:gd name="T10" fmla="*/ 0 60000 65536"/>
              <a:gd name="T11" fmla="*/ 0 60000 65536"/>
              <a:gd name="T12" fmla="*/ 0 w 250"/>
              <a:gd name="T13" fmla="*/ 0 h 860"/>
              <a:gd name="T14" fmla="*/ 250 w 250"/>
              <a:gd name="T15" fmla="*/ 860 h 860"/>
            </a:gdLst>
            <a:ahLst/>
            <a:cxnLst>
              <a:cxn ang="T8">
                <a:pos x="T0" y="T1"/>
              </a:cxn>
              <a:cxn ang="T9">
                <a:pos x="T2" y="T3"/>
              </a:cxn>
              <a:cxn ang="T10">
                <a:pos x="T4" y="T5"/>
              </a:cxn>
              <a:cxn ang="T11">
                <a:pos x="T6" y="T7"/>
              </a:cxn>
            </a:cxnLst>
            <a:rect l="T12" t="T13" r="T14" b="T15"/>
            <a:pathLst>
              <a:path w="250" h="860">
                <a:moveTo>
                  <a:pt x="250" y="0"/>
                </a:moveTo>
                <a:lnTo>
                  <a:pt x="250" y="860"/>
                </a:lnTo>
                <a:lnTo>
                  <a:pt x="0" y="86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0763" name="Line 47"/>
          <p:cNvSpPr>
            <a:spLocks noChangeShapeType="1"/>
          </p:cNvSpPr>
          <p:nvPr/>
        </p:nvSpPr>
        <p:spPr bwMode="auto">
          <a:xfrm flipV="1">
            <a:off x="5497513" y="4448175"/>
            <a:ext cx="0" cy="1539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64" name="Line 48"/>
          <p:cNvSpPr>
            <a:spLocks noChangeShapeType="1"/>
          </p:cNvSpPr>
          <p:nvPr/>
        </p:nvSpPr>
        <p:spPr bwMode="auto">
          <a:xfrm>
            <a:off x="5443538" y="4448175"/>
            <a:ext cx="1111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65" name="Freeform 49"/>
          <p:cNvSpPr>
            <a:spLocks/>
          </p:cNvSpPr>
          <p:nvPr/>
        </p:nvSpPr>
        <p:spPr bwMode="auto">
          <a:xfrm flipV="1">
            <a:off x="6267450" y="3579813"/>
            <a:ext cx="271463" cy="1960562"/>
          </a:xfrm>
          <a:custGeom>
            <a:avLst/>
            <a:gdLst>
              <a:gd name="T0" fmla="*/ 294768641 w 250"/>
              <a:gd name="T1" fmla="*/ 0 h 1799"/>
              <a:gd name="T2" fmla="*/ 294768641 w 250"/>
              <a:gd name="T3" fmla="*/ 2136633327 h 1799"/>
              <a:gd name="T4" fmla="*/ 0 w 250"/>
              <a:gd name="T5" fmla="*/ 2136633327 h 1799"/>
              <a:gd name="T6" fmla="*/ 0 w 250"/>
              <a:gd name="T7" fmla="*/ 0 h 1799"/>
              <a:gd name="T8" fmla="*/ 0 60000 65536"/>
              <a:gd name="T9" fmla="*/ 0 60000 65536"/>
              <a:gd name="T10" fmla="*/ 0 60000 65536"/>
              <a:gd name="T11" fmla="*/ 0 60000 65536"/>
              <a:gd name="T12" fmla="*/ 0 w 250"/>
              <a:gd name="T13" fmla="*/ 0 h 1799"/>
              <a:gd name="T14" fmla="*/ 250 w 250"/>
              <a:gd name="T15" fmla="*/ 1799 h 1799"/>
            </a:gdLst>
            <a:ahLst/>
            <a:cxnLst>
              <a:cxn ang="T8">
                <a:pos x="T0" y="T1"/>
              </a:cxn>
              <a:cxn ang="T9">
                <a:pos x="T2" y="T3"/>
              </a:cxn>
              <a:cxn ang="T10">
                <a:pos x="T4" y="T5"/>
              </a:cxn>
              <a:cxn ang="T11">
                <a:pos x="T6" y="T7"/>
              </a:cxn>
            </a:cxnLst>
            <a:rect l="T12" t="T13" r="T14" b="T15"/>
            <a:pathLst>
              <a:path w="250" h="1799">
                <a:moveTo>
                  <a:pt x="250" y="0"/>
                </a:moveTo>
                <a:lnTo>
                  <a:pt x="250" y="1799"/>
                </a:lnTo>
                <a:lnTo>
                  <a:pt x="0" y="1799"/>
                </a:lnTo>
                <a:lnTo>
                  <a:pt x="0" y="0"/>
                </a:lnTo>
              </a:path>
            </a:pathLst>
          </a:custGeom>
          <a:solidFill>
            <a:schemeClr val="tx1"/>
          </a:solidFill>
          <a:ln w="9525">
            <a:solidFill>
              <a:srgbClr val="000000"/>
            </a:solidFill>
            <a:prstDash val="solid"/>
            <a:round/>
            <a:headEnd/>
            <a:tailEnd/>
          </a:ln>
        </p:spPr>
        <p:txBody>
          <a:bodyPr/>
          <a:lstStyle/>
          <a:p>
            <a:endParaRPr lang="it-IT"/>
          </a:p>
        </p:txBody>
      </p:sp>
      <p:sp>
        <p:nvSpPr>
          <p:cNvPr id="30766" name="Line 50"/>
          <p:cNvSpPr>
            <a:spLocks noChangeShapeType="1"/>
          </p:cNvSpPr>
          <p:nvPr/>
        </p:nvSpPr>
        <p:spPr bwMode="auto">
          <a:xfrm flipV="1">
            <a:off x="6403975" y="3328988"/>
            <a:ext cx="0" cy="2508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67" name="Line 51"/>
          <p:cNvSpPr>
            <a:spLocks noChangeShapeType="1"/>
          </p:cNvSpPr>
          <p:nvPr/>
        </p:nvSpPr>
        <p:spPr bwMode="auto">
          <a:xfrm>
            <a:off x="6350000" y="3328988"/>
            <a:ext cx="1079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68" name="Rectangle 52"/>
          <p:cNvSpPr>
            <a:spLocks noChangeArrowheads="1"/>
          </p:cNvSpPr>
          <p:nvPr/>
        </p:nvSpPr>
        <p:spPr bwMode="auto">
          <a:xfrm>
            <a:off x="6721475" y="4527550"/>
            <a:ext cx="269875" cy="101282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30769" name="Freeform 53"/>
          <p:cNvSpPr>
            <a:spLocks/>
          </p:cNvSpPr>
          <p:nvPr/>
        </p:nvSpPr>
        <p:spPr bwMode="auto">
          <a:xfrm flipV="1">
            <a:off x="6721475" y="4527550"/>
            <a:ext cx="269875" cy="1012825"/>
          </a:xfrm>
          <a:custGeom>
            <a:avLst/>
            <a:gdLst>
              <a:gd name="T0" fmla="*/ 291330063 w 250"/>
              <a:gd name="T1" fmla="*/ 0 h 930"/>
              <a:gd name="T2" fmla="*/ 291330063 w 250"/>
              <a:gd name="T3" fmla="*/ 1103026323 h 930"/>
              <a:gd name="T4" fmla="*/ 0 w 250"/>
              <a:gd name="T5" fmla="*/ 1103026323 h 930"/>
              <a:gd name="T6" fmla="*/ 0 w 250"/>
              <a:gd name="T7" fmla="*/ 0 h 930"/>
              <a:gd name="T8" fmla="*/ 0 60000 65536"/>
              <a:gd name="T9" fmla="*/ 0 60000 65536"/>
              <a:gd name="T10" fmla="*/ 0 60000 65536"/>
              <a:gd name="T11" fmla="*/ 0 60000 65536"/>
              <a:gd name="T12" fmla="*/ 0 w 250"/>
              <a:gd name="T13" fmla="*/ 0 h 930"/>
              <a:gd name="T14" fmla="*/ 250 w 250"/>
              <a:gd name="T15" fmla="*/ 930 h 930"/>
            </a:gdLst>
            <a:ahLst/>
            <a:cxnLst>
              <a:cxn ang="T8">
                <a:pos x="T0" y="T1"/>
              </a:cxn>
              <a:cxn ang="T9">
                <a:pos x="T2" y="T3"/>
              </a:cxn>
              <a:cxn ang="T10">
                <a:pos x="T4" y="T5"/>
              </a:cxn>
              <a:cxn ang="T11">
                <a:pos x="T6" y="T7"/>
              </a:cxn>
            </a:cxnLst>
            <a:rect l="T12" t="T13" r="T14" b="T15"/>
            <a:pathLst>
              <a:path w="250" h="930">
                <a:moveTo>
                  <a:pt x="250" y="0"/>
                </a:moveTo>
                <a:lnTo>
                  <a:pt x="250" y="930"/>
                </a:lnTo>
                <a:lnTo>
                  <a:pt x="0" y="93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0770" name="Line 54"/>
          <p:cNvSpPr>
            <a:spLocks noChangeShapeType="1"/>
          </p:cNvSpPr>
          <p:nvPr/>
        </p:nvSpPr>
        <p:spPr bwMode="auto">
          <a:xfrm flipV="1">
            <a:off x="6856413" y="4340225"/>
            <a:ext cx="0" cy="1873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71" name="Line 55"/>
          <p:cNvSpPr>
            <a:spLocks noChangeShapeType="1"/>
          </p:cNvSpPr>
          <p:nvPr/>
        </p:nvSpPr>
        <p:spPr bwMode="auto">
          <a:xfrm>
            <a:off x="6802438" y="4340225"/>
            <a:ext cx="10953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72" name="Freeform 56"/>
          <p:cNvSpPr>
            <a:spLocks/>
          </p:cNvSpPr>
          <p:nvPr/>
        </p:nvSpPr>
        <p:spPr bwMode="auto">
          <a:xfrm flipV="1">
            <a:off x="7624763" y="3575050"/>
            <a:ext cx="249237" cy="1998663"/>
          </a:xfrm>
          <a:custGeom>
            <a:avLst/>
            <a:gdLst>
              <a:gd name="T0" fmla="*/ 248476329 w 250"/>
              <a:gd name="T1" fmla="*/ 0 h 1317"/>
              <a:gd name="T2" fmla="*/ 248476329 w 250"/>
              <a:gd name="T3" fmla="*/ 2147483647 h 1317"/>
              <a:gd name="T4" fmla="*/ 0 w 250"/>
              <a:gd name="T5" fmla="*/ 2147483647 h 1317"/>
              <a:gd name="T6" fmla="*/ 0 w 250"/>
              <a:gd name="T7" fmla="*/ 0 h 1317"/>
              <a:gd name="T8" fmla="*/ 0 60000 65536"/>
              <a:gd name="T9" fmla="*/ 0 60000 65536"/>
              <a:gd name="T10" fmla="*/ 0 60000 65536"/>
              <a:gd name="T11" fmla="*/ 0 60000 65536"/>
              <a:gd name="T12" fmla="*/ 0 w 250"/>
              <a:gd name="T13" fmla="*/ 0 h 1317"/>
              <a:gd name="T14" fmla="*/ 250 w 250"/>
              <a:gd name="T15" fmla="*/ 1317 h 1317"/>
            </a:gdLst>
            <a:ahLst/>
            <a:cxnLst>
              <a:cxn ang="T8">
                <a:pos x="T0" y="T1"/>
              </a:cxn>
              <a:cxn ang="T9">
                <a:pos x="T2" y="T3"/>
              </a:cxn>
              <a:cxn ang="T10">
                <a:pos x="T4" y="T5"/>
              </a:cxn>
              <a:cxn ang="T11">
                <a:pos x="T6" y="T7"/>
              </a:cxn>
            </a:cxnLst>
            <a:rect l="T12" t="T13" r="T14" b="T15"/>
            <a:pathLst>
              <a:path w="250" h="1317">
                <a:moveTo>
                  <a:pt x="250" y="0"/>
                </a:moveTo>
                <a:lnTo>
                  <a:pt x="250" y="1317"/>
                </a:lnTo>
                <a:lnTo>
                  <a:pt x="0" y="1317"/>
                </a:lnTo>
                <a:lnTo>
                  <a:pt x="0" y="0"/>
                </a:lnTo>
              </a:path>
            </a:pathLst>
          </a:custGeom>
          <a:solidFill>
            <a:schemeClr val="tx1"/>
          </a:solidFill>
          <a:ln w="9525">
            <a:solidFill>
              <a:srgbClr val="000000"/>
            </a:solidFill>
            <a:prstDash val="solid"/>
            <a:round/>
            <a:headEnd/>
            <a:tailEnd/>
          </a:ln>
        </p:spPr>
        <p:txBody>
          <a:bodyPr/>
          <a:lstStyle/>
          <a:p>
            <a:endParaRPr lang="it-IT"/>
          </a:p>
        </p:txBody>
      </p:sp>
      <p:sp>
        <p:nvSpPr>
          <p:cNvPr id="30773" name="Line 57"/>
          <p:cNvSpPr>
            <a:spLocks noChangeShapeType="1"/>
          </p:cNvSpPr>
          <p:nvPr/>
        </p:nvSpPr>
        <p:spPr bwMode="auto">
          <a:xfrm flipV="1">
            <a:off x="7759700" y="3503613"/>
            <a:ext cx="0" cy="714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74" name="Line 58"/>
          <p:cNvSpPr>
            <a:spLocks noChangeShapeType="1"/>
          </p:cNvSpPr>
          <p:nvPr/>
        </p:nvSpPr>
        <p:spPr bwMode="auto">
          <a:xfrm>
            <a:off x="7705725" y="3503613"/>
            <a:ext cx="1111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75" name="Rectangle 59"/>
          <p:cNvSpPr>
            <a:spLocks noChangeArrowheads="1"/>
          </p:cNvSpPr>
          <p:nvPr/>
        </p:nvSpPr>
        <p:spPr bwMode="auto">
          <a:xfrm>
            <a:off x="8078788" y="4405313"/>
            <a:ext cx="269875" cy="113506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30776" name="Freeform 60"/>
          <p:cNvSpPr>
            <a:spLocks/>
          </p:cNvSpPr>
          <p:nvPr/>
        </p:nvSpPr>
        <p:spPr bwMode="auto">
          <a:xfrm flipV="1">
            <a:off x="8078788" y="4405313"/>
            <a:ext cx="269875" cy="1135062"/>
          </a:xfrm>
          <a:custGeom>
            <a:avLst/>
            <a:gdLst>
              <a:gd name="T0" fmla="*/ 291330063 w 250"/>
              <a:gd name="T1" fmla="*/ 0 h 1042"/>
              <a:gd name="T2" fmla="*/ 291330063 w 250"/>
              <a:gd name="T3" fmla="*/ 1236435455 h 1042"/>
              <a:gd name="T4" fmla="*/ 0 w 250"/>
              <a:gd name="T5" fmla="*/ 1236435455 h 1042"/>
              <a:gd name="T6" fmla="*/ 0 w 250"/>
              <a:gd name="T7" fmla="*/ 0 h 1042"/>
              <a:gd name="T8" fmla="*/ 0 60000 65536"/>
              <a:gd name="T9" fmla="*/ 0 60000 65536"/>
              <a:gd name="T10" fmla="*/ 0 60000 65536"/>
              <a:gd name="T11" fmla="*/ 0 60000 65536"/>
              <a:gd name="T12" fmla="*/ 0 w 250"/>
              <a:gd name="T13" fmla="*/ 0 h 1042"/>
              <a:gd name="T14" fmla="*/ 250 w 250"/>
              <a:gd name="T15" fmla="*/ 1042 h 1042"/>
            </a:gdLst>
            <a:ahLst/>
            <a:cxnLst>
              <a:cxn ang="T8">
                <a:pos x="T0" y="T1"/>
              </a:cxn>
              <a:cxn ang="T9">
                <a:pos x="T2" y="T3"/>
              </a:cxn>
              <a:cxn ang="T10">
                <a:pos x="T4" y="T5"/>
              </a:cxn>
              <a:cxn ang="T11">
                <a:pos x="T6" y="T7"/>
              </a:cxn>
            </a:cxnLst>
            <a:rect l="T12" t="T13" r="T14" b="T15"/>
            <a:pathLst>
              <a:path w="250" h="1042">
                <a:moveTo>
                  <a:pt x="250" y="0"/>
                </a:moveTo>
                <a:lnTo>
                  <a:pt x="250" y="1042"/>
                </a:lnTo>
                <a:lnTo>
                  <a:pt x="0" y="1042"/>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0777" name="Line 61"/>
          <p:cNvSpPr>
            <a:spLocks noChangeShapeType="1"/>
          </p:cNvSpPr>
          <p:nvPr/>
        </p:nvSpPr>
        <p:spPr bwMode="auto">
          <a:xfrm flipV="1">
            <a:off x="8213725" y="4227513"/>
            <a:ext cx="0" cy="177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78" name="Line 62"/>
          <p:cNvSpPr>
            <a:spLocks noChangeShapeType="1"/>
          </p:cNvSpPr>
          <p:nvPr/>
        </p:nvSpPr>
        <p:spPr bwMode="auto">
          <a:xfrm>
            <a:off x="8159750" y="4227513"/>
            <a:ext cx="10953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79" name="Rectangle 63" descr="Wide downward diagonal"/>
          <p:cNvSpPr>
            <a:spLocks noChangeArrowheads="1"/>
          </p:cNvSpPr>
          <p:nvPr/>
        </p:nvSpPr>
        <p:spPr bwMode="auto">
          <a:xfrm>
            <a:off x="4452938" y="3937000"/>
            <a:ext cx="271462" cy="1636713"/>
          </a:xfrm>
          <a:prstGeom prst="rect">
            <a:avLst/>
          </a:prstGeom>
          <a:pattFill prst="wdDnDiag">
            <a:fgClr>
              <a:schemeClr val="bg2"/>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30780" name="Freeform 64"/>
          <p:cNvSpPr>
            <a:spLocks/>
          </p:cNvSpPr>
          <p:nvPr/>
        </p:nvSpPr>
        <p:spPr bwMode="auto">
          <a:xfrm flipV="1">
            <a:off x="4452938" y="3937000"/>
            <a:ext cx="271462" cy="1636713"/>
          </a:xfrm>
          <a:custGeom>
            <a:avLst/>
            <a:gdLst>
              <a:gd name="T0" fmla="*/ 294766470 w 250"/>
              <a:gd name="T1" fmla="*/ 0 h 1515"/>
              <a:gd name="T2" fmla="*/ 294766470 w 250"/>
              <a:gd name="T3" fmla="*/ 1768204254 h 1515"/>
              <a:gd name="T4" fmla="*/ 0 w 250"/>
              <a:gd name="T5" fmla="*/ 1768204254 h 1515"/>
              <a:gd name="T6" fmla="*/ 0 w 250"/>
              <a:gd name="T7" fmla="*/ 0 h 1515"/>
              <a:gd name="T8" fmla="*/ 0 60000 65536"/>
              <a:gd name="T9" fmla="*/ 0 60000 65536"/>
              <a:gd name="T10" fmla="*/ 0 60000 65536"/>
              <a:gd name="T11" fmla="*/ 0 60000 65536"/>
              <a:gd name="T12" fmla="*/ 0 w 250"/>
              <a:gd name="T13" fmla="*/ 0 h 1515"/>
              <a:gd name="T14" fmla="*/ 250 w 250"/>
              <a:gd name="T15" fmla="*/ 1515 h 1515"/>
            </a:gdLst>
            <a:ahLst/>
            <a:cxnLst>
              <a:cxn ang="T8">
                <a:pos x="T0" y="T1"/>
              </a:cxn>
              <a:cxn ang="T9">
                <a:pos x="T2" y="T3"/>
              </a:cxn>
              <a:cxn ang="T10">
                <a:pos x="T4" y="T5"/>
              </a:cxn>
              <a:cxn ang="T11">
                <a:pos x="T6" y="T7"/>
              </a:cxn>
            </a:cxnLst>
            <a:rect l="T12" t="T13" r="T14" b="T15"/>
            <a:pathLst>
              <a:path w="250" h="1515">
                <a:moveTo>
                  <a:pt x="250" y="0"/>
                </a:moveTo>
                <a:lnTo>
                  <a:pt x="250" y="1515"/>
                </a:lnTo>
                <a:lnTo>
                  <a:pt x="0" y="1515"/>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0781" name="Line 65"/>
          <p:cNvSpPr>
            <a:spLocks noChangeShapeType="1"/>
          </p:cNvSpPr>
          <p:nvPr/>
        </p:nvSpPr>
        <p:spPr bwMode="auto">
          <a:xfrm flipV="1">
            <a:off x="4587875" y="3276600"/>
            <a:ext cx="0" cy="660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82" name="Line 66"/>
          <p:cNvSpPr>
            <a:spLocks noChangeShapeType="1"/>
          </p:cNvSpPr>
          <p:nvPr/>
        </p:nvSpPr>
        <p:spPr bwMode="auto">
          <a:xfrm>
            <a:off x="4533900" y="3276600"/>
            <a:ext cx="10953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83" name="Rectangle 67" descr="Wide downward diagonal"/>
          <p:cNvSpPr>
            <a:spLocks noChangeArrowheads="1"/>
          </p:cNvSpPr>
          <p:nvPr/>
        </p:nvSpPr>
        <p:spPr bwMode="auto">
          <a:xfrm>
            <a:off x="5803900" y="4159250"/>
            <a:ext cx="269875" cy="1404938"/>
          </a:xfrm>
          <a:prstGeom prst="rect">
            <a:avLst/>
          </a:prstGeom>
          <a:pattFill prst="wdDnDiag">
            <a:fgClr>
              <a:schemeClr val="bg2"/>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30784" name="Freeform 68"/>
          <p:cNvSpPr>
            <a:spLocks/>
          </p:cNvSpPr>
          <p:nvPr/>
        </p:nvSpPr>
        <p:spPr bwMode="auto">
          <a:xfrm flipV="1">
            <a:off x="5803900" y="4159250"/>
            <a:ext cx="269875" cy="1404938"/>
          </a:xfrm>
          <a:custGeom>
            <a:avLst/>
            <a:gdLst>
              <a:gd name="T0" fmla="*/ 291330063 w 250"/>
              <a:gd name="T1" fmla="*/ 0 h 1299"/>
              <a:gd name="T2" fmla="*/ 291330063 w 250"/>
              <a:gd name="T3" fmla="*/ 1519515615 h 1299"/>
              <a:gd name="T4" fmla="*/ 0 w 250"/>
              <a:gd name="T5" fmla="*/ 1519515615 h 1299"/>
              <a:gd name="T6" fmla="*/ 0 w 250"/>
              <a:gd name="T7" fmla="*/ 0 h 1299"/>
              <a:gd name="T8" fmla="*/ 0 60000 65536"/>
              <a:gd name="T9" fmla="*/ 0 60000 65536"/>
              <a:gd name="T10" fmla="*/ 0 60000 65536"/>
              <a:gd name="T11" fmla="*/ 0 60000 65536"/>
              <a:gd name="T12" fmla="*/ 0 w 250"/>
              <a:gd name="T13" fmla="*/ 0 h 1299"/>
              <a:gd name="T14" fmla="*/ 250 w 250"/>
              <a:gd name="T15" fmla="*/ 1299 h 1299"/>
            </a:gdLst>
            <a:ahLst/>
            <a:cxnLst>
              <a:cxn ang="T8">
                <a:pos x="T0" y="T1"/>
              </a:cxn>
              <a:cxn ang="T9">
                <a:pos x="T2" y="T3"/>
              </a:cxn>
              <a:cxn ang="T10">
                <a:pos x="T4" y="T5"/>
              </a:cxn>
              <a:cxn ang="T11">
                <a:pos x="T6" y="T7"/>
              </a:cxn>
            </a:cxnLst>
            <a:rect l="T12" t="T13" r="T14" b="T15"/>
            <a:pathLst>
              <a:path w="250" h="1299">
                <a:moveTo>
                  <a:pt x="250" y="0"/>
                </a:moveTo>
                <a:lnTo>
                  <a:pt x="250" y="1299"/>
                </a:lnTo>
                <a:lnTo>
                  <a:pt x="0" y="1299"/>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0785" name="Line 69"/>
          <p:cNvSpPr>
            <a:spLocks noChangeShapeType="1"/>
          </p:cNvSpPr>
          <p:nvPr/>
        </p:nvSpPr>
        <p:spPr bwMode="auto">
          <a:xfrm flipV="1">
            <a:off x="5938838" y="3954463"/>
            <a:ext cx="0" cy="2047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86" name="Line 70"/>
          <p:cNvSpPr>
            <a:spLocks noChangeShapeType="1"/>
          </p:cNvSpPr>
          <p:nvPr/>
        </p:nvSpPr>
        <p:spPr bwMode="auto">
          <a:xfrm>
            <a:off x="5884863" y="3954463"/>
            <a:ext cx="1079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87" name="Rectangle 71" descr="Wide downward diagonal"/>
          <p:cNvSpPr>
            <a:spLocks noChangeArrowheads="1"/>
          </p:cNvSpPr>
          <p:nvPr/>
        </p:nvSpPr>
        <p:spPr bwMode="auto">
          <a:xfrm>
            <a:off x="7154863" y="4286250"/>
            <a:ext cx="269875" cy="1287463"/>
          </a:xfrm>
          <a:prstGeom prst="rect">
            <a:avLst/>
          </a:prstGeom>
          <a:pattFill prst="wdDnDiag">
            <a:fgClr>
              <a:schemeClr val="bg2"/>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30788" name="Freeform 72"/>
          <p:cNvSpPr>
            <a:spLocks/>
          </p:cNvSpPr>
          <p:nvPr/>
        </p:nvSpPr>
        <p:spPr bwMode="auto">
          <a:xfrm flipV="1">
            <a:off x="7154863" y="4286250"/>
            <a:ext cx="269875" cy="1287463"/>
          </a:xfrm>
          <a:custGeom>
            <a:avLst/>
            <a:gdLst>
              <a:gd name="T0" fmla="*/ 291330063 w 250"/>
              <a:gd name="T1" fmla="*/ 0 h 1191"/>
              <a:gd name="T2" fmla="*/ 291330063 w 250"/>
              <a:gd name="T3" fmla="*/ 1391738855 h 1191"/>
              <a:gd name="T4" fmla="*/ 0 w 250"/>
              <a:gd name="T5" fmla="*/ 1391738855 h 1191"/>
              <a:gd name="T6" fmla="*/ 0 w 250"/>
              <a:gd name="T7" fmla="*/ 0 h 1191"/>
              <a:gd name="T8" fmla="*/ 0 60000 65536"/>
              <a:gd name="T9" fmla="*/ 0 60000 65536"/>
              <a:gd name="T10" fmla="*/ 0 60000 65536"/>
              <a:gd name="T11" fmla="*/ 0 60000 65536"/>
              <a:gd name="T12" fmla="*/ 0 w 250"/>
              <a:gd name="T13" fmla="*/ 0 h 1191"/>
              <a:gd name="T14" fmla="*/ 250 w 250"/>
              <a:gd name="T15" fmla="*/ 1191 h 1191"/>
            </a:gdLst>
            <a:ahLst/>
            <a:cxnLst>
              <a:cxn ang="T8">
                <a:pos x="T0" y="T1"/>
              </a:cxn>
              <a:cxn ang="T9">
                <a:pos x="T2" y="T3"/>
              </a:cxn>
              <a:cxn ang="T10">
                <a:pos x="T4" y="T5"/>
              </a:cxn>
              <a:cxn ang="T11">
                <a:pos x="T6" y="T7"/>
              </a:cxn>
            </a:cxnLst>
            <a:rect l="T12" t="T13" r="T14" b="T15"/>
            <a:pathLst>
              <a:path w="250" h="1191">
                <a:moveTo>
                  <a:pt x="250" y="0"/>
                </a:moveTo>
                <a:lnTo>
                  <a:pt x="250" y="1191"/>
                </a:lnTo>
                <a:lnTo>
                  <a:pt x="0" y="1191"/>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0789" name="Line 73"/>
          <p:cNvSpPr>
            <a:spLocks noChangeShapeType="1"/>
          </p:cNvSpPr>
          <p:nvPr/>
        </p:nvSpPr>
        <p:spPr bwMode="auto">
          <a:xfrm flipV="1">
            <a:off x="7289800" y="4121150"/>
            <a:ext cx="0" cy="1651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90" name="Line 74"/>
          <p:cNvSpPr>
            <a:spLocks noChangeShapeType="1"/>
          </p:cNvSpPr>
          <p:nvPr/>
        </p:nvSpPr>
        <p:spPr bwMode="auto">
          <a:xfrm>
            <a:off x="7235825" y="4121150"/>
            <a:ext cx="1079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91" name="Rectangle 75" descr="Wide downward diagonal"/>
          <p:cNvSpPr>
            <a:spLocks noChangeArrowheads="1"/>
          </p:cNvSpPr>
          <p:nvPr/>
        </p:nvSpPr>
        <p:spPr bwMode="auto">
          <a:xfrm>
            <a:off x="8504238" y="4298950"/>
            <a:ext cx="271462" cy="1274763"/>
          </a:xfrm>
          <a:prstGeom prst="rect">
            <a:avLst/>
          </a:prstGeom>
          <a:pattFill prst="wdDnDiag">
            <a:fgClr>
              <a:schemeClr val="bg2"/>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30792" name="Freeform 76"/>
          <p:cNvSpPr>
            <a:spLocks/>
          </p:cNvSpPr>
          <p:nvPr/>
        </p:nvSpPr>
        <p:spPr bwMode="auto">
          <a:xfrm flipV="1">
            <a:off x="8504238" y="4298950"/>
            <a:ext cx="271462" cy="1274763"/>
          </a:xfrm>
          <a:custGeom>
            <a:avLst/>
            <a:gdLst>
              <a:gd name="T0" fmla="*/ 294766470 w 250"/>
              <a:gd name="T1" fmla="*/ 0 h 1180"/>
              <a:gd name="T2" fmla="*/ 294766470 w 250"/>
              <a:gd name="T3" fmla="*/ 1377136192 h 1180"/>
              <a:gd name="T4" fmla="*/ 0 w 250"/>
              <a:gd name="T5" fmla="*/ 1377136192 h 1180"/>
              <a:gd name="T6" fmla="*/ 0 w 250"/>
              <a:gd name="T7" fmla="*/ 0 h 1180"/>
              <a:gd name="T8" fmla="*/ 0 60000 65536"/>
              <a:gd name="T9" fmla="*/ 0 60000 65536"/>
              <a:gd name="T10" fmla="*/ 0 60000 65536"/>
              <a:gd name="T11" fmla="*/ 0 60000 65536"/>
              <a:gd name="T12" fmla="*/ 0 w 250"/>
              <a:gd name="T13" fmla="*/ 0 h 1180"/>
              <a:gd name="T14" fmla="*/ 250 w 250"/>
              <a:gd name="T15" fmla="*/ 1180 h 1180"/>
            </a:gdLst>
            <a:ahLst/>
            <a:cxnLst>
              <a:cxn ang="T8">
                <a:pos x="T0" y="T1"/>
              </a:cxn>
              <a:cxn ang="T9">
                <a:pos x="T2" y="T3"/>
              </a:cxn>
              <a:cxn ang="T10">
                <a:pos x="T4" y="T5"/>
              </a:cxn>
              <a:cxn ang="T11">
                <a:pos x="T6" y="T7"/>
              </a:cxn>
            </a:cxnLst>
            <a:rect l="T12" t="T13" r="T14" b="T15"/>
            <a:pathLst>
              <a:path w="250" h="1180">
                <a:moveTo>
                  <a:pt x="250" y="0"/>
                </a:moveTo>
                <a:lnTo>
                  <a:pt x="250" y="1180"/>
                </a:lnTo>
                <a:lnTo>
                  <a:pt x="0" y="118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0793" name="Line 77"/>
          <p:cNvSpPr>
            <a:spLocks noChangeShapeType="1"/>
          </p:cNvSpPr>
          <p:nvPr/>
        </p:nvSpPr>
        <p:spPr bwMode="auto">
          <a:xfrm flipV="1">
            <a:off x="8639175" y="4183063"/>
            <a:ext cx="0" cy="1158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94" name="Line 78"/>
          <p:cNvSpPr>
            <a:spLocks noChangeShapeType="1"/>
          </p:cNvSpPr>
          <p:nvPr/>
        </p:nvSpPr>
        <p:spPr bwMode="auto">
          <a:xfrm>
            <a:off x="8585200" y="4183063"/>
            <a:ext cx="10953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95" name="Line 79"/>
          <p:cNvSpPr>
            <a:spLocks noChangeShapeType="1"/>
          </p:cNvSpPr>
          <p:nvPr/>
        </p:nvSpPr>
        <p:spPr bwMode="auto">
          <a:xfrm>
            <a:off x="3460750" y="5545138"/>
            <a:ext cx="543242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96" name="Line 80"/>
          <p:cNvSpPr>
            <a:spLocks noChangeShapeType="1"/>
          </p:cNvSpPr>
          <p:nvPr/>
        </p:nvSpPr>
        <p:spPr bwMode="auto">
          <a:xfrm flipV="1">
            <a:off x="4813300" y="1762125"/>
            <a:ext cx="0" cy="381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97" name="Line 81"/>
          <p:cNvSpPr>
            <a:spLocks noChangeShapeType="1"/>
          </p:cNvSpPr>
          <p:nvPr/>
        </p:nvSpPr>
        <p:spPr bwMode="auto">
          <a:xfrm flipV="1">
            <a:off x="6164263" y="1703388"/>
            <a:ext cx="0" cy="381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98" name="Line 82"/>
          <p:cNvSpPr>
            <a:spLocks noChangeShapeType="1"/>
          </p:cNvSpPr>
          <p:nvPr/>
        </p:nvSpPr>
        <p:spPr bwMode="auto">
          <a:xfrm flipV="1">
            <a:off x="7515225" y="1762125"/>
            <a:ext cx="0" cy="381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99" name="Text Box 83"/>
          <p:cNvSpPr txBox="1">
            <a:spLocks noChangeArrowheads="1"/>
          </p:cNvSpPr>
          <p:nvPr/>
        </p:nvSpPr>
        <p:spPr bwMode="auto">
          <a:xfrm>
            <a:off x="3522663" y="1446213"/>
            <a:ext cx="1101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b="1">
                <a:solidFill>
                  <a:srgbClr val="FFFF00"/>
                </a:solidFill>
                <a:latin typeface="Arial" charset="0"/>
              </a:rPr>
              <a:t>OMENTUM</a:t>
            </a:r>
          </a:p>
        </p:txBody>
      </p:sp>
      <p:sp>
        <p:nvSpPr>
          <p:cNvPr id="30800" name="Text Box 84"/>
          <p:cNvSpPr txBox="1">
            <a:spLocks noChangeArrowheads="1"/>
          </p:cNvSpPr>
          <p:nvPr/>
        </p:nvSpPr>
        <p:spPr bwMode="auto">
          <a:xfrm>
            <a:off x="4964113" y="1446213"/>
            <a:ext cx="9350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b="1">
                <a:solidFill>
                  <a:srgbClr val="FFFF00"/>
                </a:solidFill>
                <a:latin typeface="Arial" charset="0"/>
              </a:rPr>
              <a:t>MUSCLE</a:t>
            </a:r>
          </a:p>
        </p:txBody>
      </p:sp>
      <p:sp>
        <p:nvSpPr>
          <p:cNvPr id="30801" name="Text Box 85"/>
          <p:cNvSpPr txBox="1">
            <a:spLocks noChangeArrowheads="1"/>
          </p:cNvSpPr>
          <p:nvPr/>
        </p:nvSpPr>
        <p:spPr bwMode="auto">
          <a:xfrm>
            <a:off x="6378575" y="1433513"/>
            <a:ext cx="808038"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b="1">
                <a:solidFill>
                  <a:srgbClr val="FFFF00"/>
                </a:solidFill>
                <a:latin typeface="Arial" charset="0"/>
              </a:rPr>
              <a:t>PSOAS</a:t>
            </a:r>
          </a:p>
        </p:txBody>
      </p:sp>
      <p:sp>
        <p:nvSpPr>
          <p:cNvPr id="30802" name="Text Box 86"/>
          <p:cNvSpPr txBox="1">
            <a:spLocks noChangeArrowheads="1"/>
          </p:cNvSpPr>
          <p:nvPr/>
        </p:nvSpPr>
        <p:spPr bwMode="auto">
          <a:xfrm>
            <a:off x="7758113" y="1420813"/>
            <a:ext cx="746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b="1">
                <a:solidFill>
                  <a:srgbClr val="FFFF00"/>
                </a:solidFill>
                <a:latin typeface="Arial" charset="0"/>
              </a:rPr>
              <a:t>BRAIN</a:t>
            </a:r>
          </a:p>
        </p:txBody>
      </p:sp>
      <p:sp>
        <p:nvSpPr>
          <p:cNvPr id="30803" name="Text Box 87"/>
          <p:cNvSpPr txBox="1">
            <a:spLocks noChangeArrowheads="1"/>
          </p:cNvSpPr>
          <p:nvPr/>
        </p:nvSpPr>
        <p:spPr bwMode="auto">
          <a:xfrm rot="-3249955">
            <a:off x="3255962" y="5721351"/>
            <a:ext cx="54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b="1">
                <a:solidFill>
                  <a:srgbClr val="FFFF00"/>
                </a:solidFill>
                <a:latin typeface="Arial" charset="0"/>
              </a:rPr>
              <a:t>MPs</a:t>
            </a:r>
          </a:p>
        </p:txBody>
      </p:sp>
      <p:sp>
        <p:nvSpPr>
          <p:cNvPr id="30804" name="Text Box 88"/>
          <p:cNvSpPr txBox="1">
            <a:spLocks noChangeArrowheads="1"/>
          </p:cNvSpPr>
          <p:nvPr/>
        </p:nvSpPr>
        <p:spPr bwMode="auto">
          <a:xfrm rot="-3249777">
            <a:off x="3060700" y="6000750"/>
            <a:ext cx="139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b="1">
                <a:solidFill>
                  <a:srgbClr val="FFFF00"/>
                </a:solidFill>
                <a:latin typeface="Arial" charset="0"/>
              </a:rPr>
              <a:t> MPs Repress.</a:t>
            </a:r>
          </a:p>
        </p:txBody>
      </p:sp>
      <p:sp>
        <p:nvSpPr>
          <p:cNvPr id="30805" name="Text Box 89"/>
          <p:cNvSpPr txBox="1">
            <a:spLocks noChangeArrowheads="1"/>
          </p:cNvSpPr>
          <p:nvPr/>
        </p:nvSpPr>
        <p:spPr bwMode="auto">
          <a:xfrm rot="-3243138">
            <a:off x="3695700" y="5938838"/>
            <a:ext cx="1127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b="1">
                <a:solidFill>
                  <a:srgbClr val="FFFF00"/>
                </a:solidFill>
                <a:latin typeface="Arial" charset="0"/>
              </a:rPr>
              <a:t>  MPs+PEG</a:t>
            </a:r>
          </a:p>
        </p:txBody>
      </p:sp>
      <p:sp>
        <p:nvSpPr>
          <p:cNvPr id="30806" name="Text Box 90"/>
          <p:cNvSpPr txBox="1">
            <a:spLocks noChangeArrowheads="1"/>
          </p:cNvSpPr>
          <p:nvPr/>
        </p:nvSpPr>
        <p:spPr bwMode="auto">
          <a:xfrm rot="-3249955">
            <a:off x="4551362" y="5727701"/>
            <a:ext cx="54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b="1">
                <a:solidFill>
                  <a:srgbClr val="FFFF00"/>
                </a:solidFill>
                <a:latin typeface="Arial" charset="0"/>
              </a:rPr>
              <a:t>MPs</a:t>
            </a:r>
          </a:p>
        </p:txBody>
      </p:sp>
      <p:sp>
        <p:nvSpPr>
          <p:cNvPr id="30807" name="Text Box 91"/>
          <p:cNvSpPr txBox="1">
            <a:spLocks noChangeArrowheads="1"/>
          </p:cNvSpPr>
          <p:nvPr/>
        </p:nvSpPr>
        <p:spPr bwMode="auto">
          <a:xfrm rot="-3249777">
            <a:off x="4460081" y="6026944"/>
            <a:ext cx="1347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b="1">
                <a:solidFill>
                  <a:srgbClr val="FFFF00"/>
                </a:solidFill>
                <a:latin typeface="Arial" charset="0"/>
              </a:rPr>
              <a:t>MPs Repress.</a:t>
            </a:r>
          </a:p>
        </p:txBody>
      </p:sp>
      <p:sp>
        <p:nvSpPr>
          <p:cNvPr id="30808" name="Text Box 92"/>
          <p:cNvSpPr txBox="1">
            <a:spLocks noChangeArrowheads="1"/>
          </p:cNvSpPr>
          <p:nvPr/>
        </p:nvSpPr>
        <p:spPr bwMode="auto">
          <a:xfrm rot="-3243138">
            <a:off x="5119688" y="5967413"/>
            <a:ext cx="1028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b="1">
                <a:solidFill>
                  <a:srgbClr val="FFFF00"/>
                </a:solidFill>
                <a:latin typeface="Arial" charset="0"/>
              </a:rPr>
              <a:t>MPs+PEG</a:t>
            </a:r>
          </a:p>
        </p:txBody>
      </p:sp>
      <p:sp>
        <p:nvSpPr>
          <p:cNvPr id="30809" name="Text Box 93"/>
          <p:cNvSpPr txBox="1">
            <a:spLocks noChangeArrowheads="1"/>
          </p:cNvSpPr>
          <p:nvPr/>
        </p:nvSpPr>
        <p:spPr bwMode="auto">
          <a:xfrm rot="-3249955">
            <a:off x="5957887" y="5657851"/>
            <a:ext cx="54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b="1">
                <a:solidFill>
                  <a:srgbClr val="FFFF00"/>
                </a:solidFill>
                <a:latin typeface="Arial" charset="0"/>
              </a:rPr>
              <a:t>MPs</a:t>
            </a:r>
          </a:p>
        </p:txBody>
      </p:sp>
      <p:sp>
        <p:nvSpPr>
          <p:cNvPr id="30810" name="Text Box 94"/>
          <p:cNvSpPr txBox="1">
            <a:spLocks noChangeArrowheads="1"/>
          </p:cNvSpPr>
          <p:nvPr/>
        </p:nvSpPr>
        <p:spPr bwMode="auto">
          <a:xfrm rot="-3249777">
            <a:off x="5865019" y="5958682"/>
            <a:ext cx="13477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b="1">
                <a:solidFill>
                  <a:srgbClr val="FFFF00"/>
                </a:solidFill>
                <a:latin typeface="Arial" charset="0"/>
              </a:rPr>
              <a:t>MPs Repress.</a:t>
            </a:r>
          </a:p>
        </p:txBody>
      </p:sp>
      <p:sp>
        <p:nvSpPr>
          <p:cNvPr id="30811" name="Text Box 95"/>
          <p:cNvSpPr txBox="1">
            <a:spLocks noChangeArrowheads="1"/>
          </p:cNvSpPr>
          <p:nvPr/>
        </p:nvSpPr>
        <p:spPr bwMode="auto">
          <a:xfrm rot="-3243138">
            <a:off x="6527800" y="5899150"/>
            <a:ext cx="1028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b="1">
                <a:solidFill>
                  <a:srgbClr val="FFFF00"/>
                </a:solidFill>
                <a:latin typeface="Arial" charset="0"/>
              </a:rPr>
              <a:t>MPs+PEG</a:t>
            </a:r>
          </a:p>
        </p:txBody>
      </p:sp>
      <p:sp>
        <p:nvSpPr>
          <p:cNvPr id="30812" name="Text Box 96"/>
          <p:cNvSpPr txBox="1">
            <a:spLocks noChangeArrowheads="1"/>
          </p:cNvSpPr>
          <p:nvPr/>
        </p:nvSpPr>
        <p:spPr bwMode="auto">
          <a:xfrm rot="-3249955">
            <a:off x="7308850" y="5721351"/>
            <a:ext cx="54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b="1">
                <a:solidFill>
                  <a:srgbClr val="FFFF00"/>
                </a:solidFill>
                <a:latin typeface="Arial" charset="0"/>
              </a:rPr>
              <a:t>MPs</a:t>
            </a:r>
          </a:p>
        </p:txBody>
      </p:sp>
      <p:sp>
        <p:nvSpPr>
          <p:cNvPr id="30813" name="Text Box 97"/>
          <p:cNvSpPr txBox="1">
            <a:spLocks noChangeArrowheads="1"/>
          </p:cNvSpPr>
          <p:nvPr/>
        </p:nvSpPr>
        <p:spPr bwMode="auto">
          <a:xfrm rot="-3249777">
            <a:off x="7219156" y="5938044"/>
            <a:ext cx="1347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b="1">
                <a:solidFill>
                  <a:srgbClr val="FFFF00"/>
                </a:solidFill>
                <a:latin typeface="Arial" charset="0"/>
              </a:rPr>
              <a:t>MPs Repress.</a:t>
            </a:r>
          </a:p>
        </p:txBody>
      </p:sp>
      <p:sp>
        <p:nvSpPr>
          <p:cNvPr id="30814" name="Text Box 98"/>
          <p:cNvSpPr txBox="1">
            <a:spLocks noChangeArrowheads="1"/>
          </p:cNvSpPr>
          <p:nvPr/>
        </p:nvSpPr>
        <p:spPr bwMode="auto">
          <a:xfrm rot="-3243138">
            <a:off x="7854157" y="5877719"/>
            <a:ext cx="10779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a:solidFill>
                  <a:srgbClr val="FFFF00"/>
                </a:solidFill>
                <a:latin typeface="Arial" charset="0"/>
              </a:rPr>
              <a:t> </a:t>
            </a:r>
            <a:r>
              <a:rPr lang="en-US" sz="1400" b="1">
                <a:solidFill>
                  <a:srgbClr val="FFFF00"/>
                </a:solidFill>
                <a:latin typeface="Arial" charset="0"/>
              </a:rPr>
              <a:t>MPs+PEG</a:t>
            </a:r>
          </a:p>
        </p:txBody>
      </p:sp>
      <p:sp>
        <p:nvSpPr>
          <p:cNvPr id="30815" name="Text Box 99"/>
          <p:cNvSpPr txBox="1">
            <a:spLocks noChangeArrowheads="1"/>
          </p:cNvSpPr>
          <p:nvPr/>
        </p:nvSpPr>
        <p:spPr bwMode="auto">
          <a:xfrm rot="-5400000">
            <a:off x="977106" y="3542507"/>
            <a:ext cx="33099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b="1">
                <a:solidFill>
                  <a:srgbClr val="FFFF00"/>
                </a:solidFill>
                <a:latin typeface="Arial" charset="0"/>
              </a:rPr>
              <a:t>FOLD-ELEVATION vs CONTROL</a:t>
            </a:r>
          </a:p>
        </p:txBody>
      </p:sp>
      <p:sp>
        <p:nvSpPr>
          <p:cNvPr id="30816" name="Text Box 100"/>
          <p:cNvSpPr txBox="1">
            <a:spLocks noChangeArrowheads="1"/>
          </p:cNvSpPr>
          <p:nvPr/>
        </p:nvSpPr>
        <p:spPr bwMode="auto">
          <a:xfrm>
            <a:off x="3549650" y="1905000"/>
            <a:ext cx="361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600">
                <a:solidFill>
                  <a:srgbClr val="FFFF00"/>
                </a:solidFill>
                <a:latin typeface="Arial" charset="0"/>
              </a:rPr>
              <a:t>*</a:t>
            </a:r>
          </a:p>
        </p:txBody>
      </p:sp>
      <p:sp>
        <p:nvSpPr>
          <p:cNvPr id="30817" name="Text Box 101"/>
          <p:cNvSpPr txBox="1">
            <a:spLocks noChangeArrowheads="1"/>
          </p:cNvSpPr>
          <p:nvPr/>
        </p:nvSpPr>
        <p:spPr bwMode="auto">
          <a:xfrm>
            <a:off x="4845050" y="1860550"/>
            <a:ext cx="361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600">
                <a:solidFill>
                  <a:srgbClr val="FFFF00"/>
                </a:solidFill>
                <a:latin typeface="Arial" charset="0"/>
              </a:rPr>
              <a:t>*</a:t>
            </a:r>
          </a:p>
        </p:txBody>
      </p:sp>
      <p:sp>
        <p:nvSpPr>
          <p:cNvPr id="30818" name="Text Box 102"/>
          <p:cNvSpPr txBox="1">
            <a:spLocks noChangeArrowheads="1"/>
          </p:cNvSpPr>
          <p:nvPr/>
        </p:nvSpPr>
        <p:spPr bwMode="auto">
          <a:xfrm>
            <a:off x="6140450" y="1816100"/>
            <a:ext cx="361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600">
                <a:solidFill>
                  <a:srgbClr val="FFFF00"/>
                </a:solidFill>
                <a:latin typeface="Arial" charset="0"/>
              </a:rPr>
              <a:t>*</a:t>
            </a:r>
          </a:p>
        </p:txBody>
      </p:sp>
      <p:sp>
        <p:nvSpPr>
          <p:cNvPr id="30819" name="Text Box 103"/>
          <p:cNvSpPr txBox="1">
            <a:spLocks noChangeArrowheads="1"/>
          </p:cNvSpPr>
          <p:nvPr/>
        </p:nvSpPr>
        <p:spPr bwMode="auto">
          <a:xfrm>
            <a:off x="7588250" y="1771650"/>
            <a:ext cx="361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600">
                <a:solidFill>
                  <a:srgbClr val="FFFF00"/>
                </a:solidFill>
                <a:latin typeface="Arial" charset="0"/>
              </a:rPr>
              <a:t>*</a:t>
            </a:r>
          </a:p>
        </p:txBody>
      </p:sp>
      <p:sp>
        <p:nvSpPr>
          <p:cNvPr id="30820" name="Text Box 105"/>
          <p:cNvSpPr txBox="1">
            <a:spLocks noChangeArrowheads="1"/>
          </p:cNvSpPr>
          <p:nvPr/>
        </p:nvSpPr>
        <p:spPr bwMode="auto">
          <a:xfrm rot="-5400000">
            <a:off x="1543844" y="3531394"/>
            <a:ext cx="28749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b="1">
                <a:solidFill>
                  <a:srgbClr val="FFFF00"/>
                </a:solidFill>
                <a:latin typeface="Arial" charset="0"/>
              </a:rPr>
              <a:t>VASCULAR PERMEABILITY</a:t>
            </a:r>
          </a:p>
        </p:txBody>
      </p:sp>
      <p:sp>
        <p:nvSpPr>
          <p:cNvPr id="30821" name="Text Box 106"/>
          <p:cNvSpPr txBox="1">
            <a:spLocks noChangeArrowheads="1"/>
          </p:cNvSpPr>
          <p:nvPr/>
        </p:nvSpPr>
        <p:spPr bwMode="auto">
          <a:xfrm>
            <a:off x="395288" y="685800"/>
            <a:ext cx="8243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b="1">
                <a:solidFill>
                  <a:srgbClr val="DDDDDD"/>
                </a:solidFill>
                <a:latin typeface="Arial" charset="0"/>
              </a:rPr>
              <a:t>TISSUE INJURY ONLY OCCURS WHEN MPs ARE &gt;1 </a:t>
            </a:r>
            <a:r>
              <a:rPr lang="en-US" b="1">
                <a:solidFill>
                  <a:srgbClr val="DDDDDD"/>
                </a:solidFill>
                <a:latin typeface="Arial" charset="0"/>
                <a:sym typeface="Symbol" charset="0"/>
              </a:rPr>
              <a:t>m</a:t>
            </a:r>
          </a:p>
        </p:txBody>
      </p:sp>
      <p:pic>
        <p:nvPicPr>
          <p:cNvPr id="30822" name="Picture 107" descr="10-RodBrainDecCD66FITC-red"/>
          <p:cNvPicPr>
            <a:picLocks noChangeAspect="1" noChangeArrowheads="1"/>
          </p:cNvPicPr>
          <p:nvPr/>
        </p:nvPicPr>
        <p:blipFill>
          <a:blip r:embed="rId3">
            <a:lum bright="20000" contrast="58000"/>
            <a:extLst>
              <a:ext uri="{28A0092B-C50C-407E-A947-70E740481C1C}">
                <a14:useLocalDpi xmlns:a14="http://schemas.microsoft.com/office/drawing/2010/main" val="0"/>
              </a:ext>
            </a:extLst>
          </a:blip>
          <a:srcRect/>
          <a:stretch>
            <a:fillRect/>
          </a:stretch>
        </p:blipFill>
        <p:spPr bwMode="auto">
          <a:xfrm>
            <a:off x="152400" y="1589088"/>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Text Box 4"/>
          <p:cNvSpPr txBox="1">
            <a:spLocks noChangeArrowheads="1"/>
          </p:cNvSpPr>
          <p:nvPr/>
        </p:nvSpPr>
        <p:spPr bwMode="auto">
          <a:xfrm>
            <a:off x="3599" y="6525633"/>
            <a:ext cx="22157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b="1" dirty="0" err="1">
                <a:solidFill>
                  <a:schemeClr val="bg1"/>
                </a:solidFill>
                <a:latin typeface="Arial Unicode MS" charset="0"/>
              </a:rPr>
              <a:t>Cortesia</a:t>
            </a:r>
            <a:r>
              <a:rPr lang="en-US" sz="1600" b="1" dirty="0">
                <a:solidFill>
                  <a:schemeClr val="bg1"/>
                </a:solidFill>
                <a:latin typeface="Arial Unicode MS" charset="0"/>
              </a:rPr>
              <a:t> </a:t>
            </a:r>
            <a:r>
              <a:rPr lang="en-US" sz="1600" b="1" dirty="0" err="1">
                <a:solidFill>
                  <a:schemeClr val="bg1"/>
                </a:solidFill>
                <a:latin typeface="Arial Unicode MS" charset="0"/>
              </a:rPr>
              <a:t>prof.S.Thom</a:t>
            </a:r>
            <a:endParaRPr lang="en-US" sz="1600" dirty="0">
              <a:solidFill>
                <a:schemeClr val="bg1"/>
              </a:solidFill>
              <a:latin typeface="Arial Unicode MS"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528390" name="Text Box 6"/>
          <p:cNvSpPr txBox="1">
            <a:spLocks noChangeArrowheads="1"/>
          </p:cNvSpPr>
          <p:nvPr/>
        </p:nvSpPr>
        <p:spPr bwMode="auto">
          <a:xfrm>
            <a:off x="149225" y="830263"/>
            <a:ext cx="8867775" cy="5632450"/>
          </a:xfrm>
          <a:prstGeom prst="rect">
            <a:avLst/>
          </a:prstGeom>
          <a:noFill/>
          <a:ln w="9525">
            <a:noFill/>
            <a:miter lim="800000"/>
            <a:headEnd/>
            <a:tailEnd/>
          </a:ln>
          <a:effectLst/>
        </p:spPr>
        <p:txBody>
          <a:bodyPr wrap="none">
            <a:spAutoFit/>
          </a:bodyPr>
          <a:lstStyle>
            <a:lvl1pPr marL="342900" indent="-342900" eaLnBrk="0" hangingPunct="0">
              <a:defRPr sz="2400" b="1">
                <a:solidFill>
                  <a:schemeClr val="tx1"/>
                </a:solidFill>
                <a:latin typeface="Times New Roman" charset="0"/>
                <a:ea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buFontTx/>
              <a:buAutoNum type="arabicPeriod"/>
              <a:defRPr/>
            </a:pPr>
            <a:r>
              <a:rPr lang="en-US" sz="4000" dirty="0" smtClean="0">
                <a:solidFill>
                  <a:srgbClr val="FFFF00"/>
                </a:solidFill>
                <a:effectLst>
                  <a:outerShdw blurRad="38100" dist="38100" dir="2700000" algn="tl">
                    <a:srgbClr val="000000"/>
                  </a:outerShdw>
                </a:effectLst>
                <a:latin typeface="Arial"/>
                <a:cs typeface="Arial"/>
              </a:rPr>
              <a:t> MICROPARTICLES INCREASE</a:t>
            </a:r>
          </a:p>
          <a:p>
            <a:pPr eaLnBrk="1" hangingPunct="1">
              <a:defRPr/>
            </a:pPr>
            <a:r>
              <a:rPr lang="en-US" sz="4000" dirty="0" smtClean="0">
                <a:solidFill>
                  <a:srgbClr val="FFFF00"/>
                </a:solidFill>
                <a:effectLst>
                  <a:outerShdw blurRad="38100" dist="38100" dir="2700000" algn="tl">
                    <a:srgbClr val="000000"/>
                  </a:outerShdw>
                </a:effectLst>
                <a:latin typeface="Arial"/>
                <a:cs typeface="Arial"/>
              </a:rPr>
              <a:t>    POST-DIVE (MICE &amp; MAN)</a:t>
            </a:r>
          </a:p>
          <a:p>
            <a:pPr eaLnBrk="1" hangingPunct="1">
              <a:defRPr/>
            </a:pPr>
            <a:endParaRPr lang="en-US" sz="4000" dirty="0" smtClean="0">
              <a:solidFill>
                <a:srgbClr val="FFFF00"/>
              </a:solidFill>
              <a:effectLst>
                <a:outerShdw blurRad="38100" dist="38100" dir="2700000" algn="tl">
                  <a:srgbClr val="000000"/>
                </a:outerShdw>
              </a:effectLst>
              <a:latin typeface="Arial"/>
              <a:cs typeface="Arial"/>
            </a:endParaRPr>
          </a:p>
          <a:p>
            <a:pPr eaLnBrk="1" hangingPunct="1">
              <a:defRPr/>
            </a:pPr>
            <a:r>
              <a:rPr lang="en-US" sz="4000" dirty="0" smtClean="0">
                <a:solidFill>
                  <a:srgbClr val="FFFF00"/>
                </a:solidFill>
                <a:effectLst>
                  <a:outerShdw blurRad="38100" dist="38100" dir="2700000" algn="tl">
                    <a:srgbClr val="000000"/>
                  </a:outerShdw>
                </a:effectLst>
                <a:latin typeface="Arial"/>
                <a:cs typeface="Arial"/>
              </a:rPr>
              <a:t>2. MORE PROVOCATIVE DIVING</a:t>
            </a:r>
          </a:p>
          <a:p>
            <a:pPr eaLnBrk="1" hangingPunct="1">
              <a:defRPr/>
            </a:pPr>
            <a:r>
              <a:rPr lang="en-US" sz="4000" dirty="0" smtClean="0">
                <a:solidFill>
                  <a:srgbClr val="FFFF00"/>
                </a:solidFill>
                <a:effectLst>
                  <a:outerShdw blurRad="38100" dist="38100" dir="2700000" algn="tl">
                    <a:srgbClr val="000000"/>
                  </a:outerShdw>
                </a:effectLst>
                <a:latin typeface="Arial"/>
                <a:cs typeface="Arial"/>
              </a:rPr>
              <a:t>   YIELDS MORE MPs (MICE, ?MAN)</a:t>
            </a:r>
          </a:p>
          <a:p>
            <a:pPr eaLnBrk="1" hangingPunct="1">
              <a:defRPr/>
            </a:pPr>
            <a:endParaRPr lang="en-US" sz="4000" dirty="0" smtClean="0">
              <a:solidFill>
                <a:srgbClr val="FFFF00"/>
              </a:solidFill>
              <a:effectLst>
                <a:outerShdw blurRad="38100" dist="38100" dir="2700000" algn="tl">
                  <a:srgbClr val="000000"/>
                </a:outerShdw>
              </a:effectLst>
              <a:latin typeface="Arial"/>
              <a:cs typeface="Arial"/>
            </a:endParaRPr>
          </a:p>
          <a:p>
            <a:pPr eaLnBrk="1" hangingPunct="1">
              <a:defRPr/>
            </a:pPr>
            <a:r>
              <a:rPr lang="en-US" sz="4000" dirty="0" smtClean="0">
                <a:solidFill>
                  <a:srgbClr val="FFFF00"/>
                </a:solidFill>
                <a:effectLst>
                  <a:outerShdw blurRad="38100" dist="38100" dir="2700000" algn="tl">
                    <a:srgbClr val="000000"/>
                  </a:outerShdw>
                </a:effectLst>
                <a:latin typeface="Arial"/>
                <a:cs typeface="Arial"/>
              </a:rPr>
              <a:t>3. MPs (ESP. FROM PLATELETS) </a:t>
            </a:r>
          </a:p>
          <a:p>
            <a:pPr eaLnBrk="1" hangingPunct="1">
              <a:defRPr/>
            </a:pPr>
            <a:r>
              <a:rPr lang="en-US" sz="4000" dirty="0" smtClean="0">
                <a:solidFill>
                  <a:srgbClr val="FFFF00"/>
                </a:solidFill>
                <a:effectLst>
                  <a:outerShdw blurRad="38100" dist="38100" dir="2700000" algn="tl">
                    <a:srgbClr val="000000"/>
                  </a:outerShdw>
                </a:effectLst>
                <a:latin typeface="Arial"/>
                <a:cs typeface="Arial"/>
              </a:rPr>
              <a:t> 		LINK TO PMN &amp; CAUSE </a:t>
            </a:r>
          </a:p>
          <a:p>
            <a:pPr eaLnBrk="1" hangingPunct="1">
              <a:defRPr/>
            </a:pPr>
            <a:r>
              <a:rPr lang="en-US" sz="4000" dirty="0" smtClean="0">
                <a:solidFill>
                  <a:srgbClr val="FFFF00"/>
                </a:solidFill>
                <a:effectLst>
                  <a:outerShdw blurRad="38100" dist="38100" dir="2700000" algn="tl">
                    <a:srgbClr val="000000"/>
                  </a:outerShdw>
                </a:effectLst>
                <a:latin typeface="Arial"/>
                <a:cs typeface="Arial"/>
              </a:rPr>
              <a:t>      ACTIVATION (MICE, ? MAN)</a:t>
            </a:r>
          </a:p>
        </p:txBody>
      </p:sp>
      <p:sp>
        <p:nvSpPr>
          <p:cNvPr id="4" name="Text Box 4"/>
          <p:cNvSpPr txBox="1">
            <a:spLocks noChangeArrowheads="1"/>
          </p:cNvSpPr>
          <p:nvPr/>
        </p:nvSpPr>
        <p:spPr bwMode="auto">
          <a:xfrm>
            <a:off x="3599" y="6525633"/>
            <a:ext cx="22157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b="1" dirty="0" err="1">
                <a:solidFill>
                  <a:schemeClr val="bg1"/>
                </a:solidFill>
                <a:latin typeface="Arial Unicode MS" charset="0"/>
              </a:rPr>
              <a:t>Cortesia</a:t>
            </a:r>
            <a:r>
              <a:rPr lang="en-US" sz="1600" b="1" dirty="0">
                <a:solidFill>
                  <a:schemeClr val="bg1"/>
                </a:solidFill>
                <a:latin typeface="Arial Unicode MS" charset="0"/>
              </a:rPr>
              <a:t> </a:t>
            </a:r>
            <a:r>
              <a:rPr lang="en-US" sz="1600" b="1" dirty="0" err="1">
                <a:solidFill>
                  <a:schemeClr val="bg1"/>
                </a:solidFill>
                <a:latin typeface="Arial Unicode MS" charset="0"/>
              </a:rPr>
              <a:t>prof.S.Thom</a:t>
            </a:r>
            <a:endParaRPr lang="en-US" sz="1600" dirty="0">
              <a:solidFill>
                <a:schemeClr val="bg1"/>
              </a:solidFill>
              <a:latin typeface="Arial Unicode MS"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egnaposto contenuto 2"/>
          <p:cNvSpPr>
            <a:spLocks noGrp="1"/>
          </p:cNvSpPr>
          <p:nvPr>
            <p:ph idx="1"/>
          </p:nvPr>
        </p:nvSpPr>
        <p:spPr>
          <a:xfrm>
            <a:off x="211138" y="471488"/>
            <a:ext cx="8609012" cy="4311650"/>
          </a:xfrm>
        </p:spPr>
        <p:txBody>
          <a:bodyPr/>
          <a:lstStyle/>
          <a:p>
            <a:pPr marL="457200" indent="-457200" eaLnBrk="1" hangingPunct="1">
              <a:buFont typeface="Calibri" charset="0"/>
              <a:buAutoNum type="arabicPeriod"/>
            </a:pPr>
            <a:r>
              <a:rPr lang="it-IT" sz="2400">
                <a:solidFill>
                  <a:srgbClr val="000090"/>
                </a:solidFill>
                <a:latin typeface="Calibri" charset="0"/>
              </a:rPr>
              <a:t>Le bolle interagiscono con le cellule del sangue</a:t>
            </a:r>
          </a:p>
          <a:p>
            <a:pPr marL="457200" indent="-457200" eaLnBrk="1" hangingPunct="1">
              <a:buFont typeface="Calibri" charset="0"/>
              <a:buAutoNum type="arabicPeriod"/>
            </a:pPr>
            <a:r>
              <a:rPr lang="it-IT" sz="2400">
                <a:solidFill>
                  <a:srgbClr val="000090"/>
                </a:solidFill>
                <a:latin typeface="Calibri" charset="0"/>
              </a:rPr>
              <a:t>I canali del Ca</a:t>
            </a:r>
            <a:r>
              <a:rPr lang="it-IT" baseline="48000">
                <a:solidFill>
                  <a:srgbClr val="000090"/>
                </a:solidFill>
                <a:latin typeface="Calibri" charset="0"/>
              </a:rPr>
              <a:t>++ </a:t>
            </a:r>
            <a:r>
              <a:rPr lang="it-IT" sz="2400">
                <a:solidFill>
                  <a:srgbClr val="000090"/>
                </a:solidFill>
                <a:latin typeface="Calibri" charset="0"/>
              </a:rPr>
              <a:t>causano iperpolarizzazione</a:t>
            </a:r>
          </a:p>
          <a:p>
            <a:pPr marL="457200" indent="-457200" eaLnBrk="1" hangingPunct="1">
              <a:buFont typeface="Calibri" charset="0"/>
              <a:buAutoNum type="arabicPeriod"/>
            </a:pPr>
            <a:r>
              <a:rPr lang="it-IT" sz="2400">
                <a:solidFill>
                  <a:srgbClr val="000090"/>
                </a:solidFill>
                <a:latin typeface="Calibri" charset="0"/>
              </a:rPr>
              <a:t>Vengono generate MPs  (piastrine e PMN-MPs</a:t>
            </a:r>
            <a:br>
              <a:rPr lang="it-IT" sz="2400">
                <a:solidFill>
                  <a:srgbClr val="000090"/>
                </a:solidFill>
                <a:latin typeface="Calibri" charset="0"/>
              </a:rPr>
            </a:br>
            <a:r>
              <a:rPr lang="it-IT" sz="2400">
                <a:solidFill>
                  <a:srgbClr val="000090"/>
                </a:solidFill>
                <a:latin typeface="Calibri" charset="0"/>
              </a:rPr>
              <a:t>particolarmente dannose).</a:t>
            </a:r>
          </a:p>
          <a:p>
            <a:pPr marL="457200" indent="-457200" eaLnBrk="1" hangingPunct="1">
              <a:buFont typeface="Calibri" charset="0"/>
              <a:buAutoNum type="arabicPeriod"/>
            </a:pPr>
            <a:r>
              <a:rPr lang="it-IT" sz="2400">
                <a:solidFill>
                  <a:srgbClr val="000090"/>
                </a:solidFill>
                <a:latin typeface="Calibri" charset="0"/>
              </a:rPr>
              <a:t>MPs si ingrandiscono in presenza di gas super-saturi.</a:t>
            </a:r>
          </a:p>
          <a:p>
            <a:pPr marL="457200" indent="-457200" eaLnBrk="1" hangingPunct="1">
              <a:buFont typeface="Calibri" charset="0"/>
              <a:buAutoNum type="arabicPeriod"/>
            </a:pPr>
            <a:r>
              <a:rPr lang="it-IT" sz="2400">
                <a:solidFill>
                  <a:srgbClr val="000090"/>
                </a:solidFill>
                <a:latin typeface="Calibri" charset="0"/>
              </a:rPr>
              <a:t>GRANDI MPs interagiscono / attivano i PMN.</a:t>
            </a:r>
          </a:p>
          <a:p>
            <a:pPr marL="457200" indent="-457200" eaLnBrk="1" hangingPunct="1">
              <a:buFont typeface="Calibri" charset="0"/>
              <a:buAutoNum type="arabicPeriod"/>
            </a:pPr>
            <a:r>
              <a:rPr lang="it-IT" sz="2400">
                <a:solidFill>
                  <a:srgbClr val="000090"/>
                </a:solidFill>
                <a:latin typeface="Calibri" charset="0"/>
              </a:rPr>
              <a:t>PMN aderiscono alle pareti vascolari</a:t>
            </a:r>
          </a:p>
          <a:p>
            <a:pPr marL="457200" indent="-457200" eaLnBrk="1" hangingPunct="1">
              <a:buFont typeface="Calibri" charset="0"/>
              <a:buAutoNum type="arabicPeriod"/>
            </a:pPr>
            <a:r>
              <a:rPr lang="it-IT" sz="2400">
                <a:solidFill>
                  <a:srgbClr val="000090"/>
                </a:solidFill>
                <a:latin typeface="Calibri" charset="0"/>
              </a:rPr>
              <a:t>Lesioni locali - produzione progressiva di MPs </a:t>
            </a:r>
            <a:br>
              <a:rPr lang="it-IT" sz="2400">
                <a:solidFill>
                  <a:srgbClr val="000090"/>
                </a:solidFill>
                <a:latin typeface="Calibri" charset="0"/>
              </a:rPr>
            </a:br>
            <a:r>
              <a:rPr lang="it-IT" sz="2400">
                <a:solidFill>
                  <a:srgbClr val="000090"/>
                </a:solidFill>
                <a:latin typeface="Calibri" charset="0"/>
              </a:rPr>
              <a:t>→ più PMN attivati / adesi.</a:t>
            </a:r>
            <a:br>
              <a:rPr lang="it-IT" sz="2400">
                <a:solidFill>
                  <a:srgbClr val="000090"/>
                </a:solidFill>
                <a:latin typeface="Calibri" charset="0"/>
              </a:rPr>
            </a:br>
            <a:r>
              <a:rPr lang="it-IT" sz="2400">
                <a:solidFill>
                  <a:srgbClr val="000090"/>
                </a:solidFill>
                <a:latin typeface="Calibri" charset="0"/>
              </a:rPr>
              <a:t>→ più lesioni</a:t>
            </a:r>
          </a:p>
        </p:txBody>
      </p:sp>
      <p:sp>
        <p:nvSpPr>
          <p:cNvPr id="2" name="CasellaDiTesto 1"/>
          <p:cNvSpPr txBox="1"/>
          <p:nvPr/>
        </p:nvSpPr>
        <p:spPr>
          <a:xfrm>
            <a:off x="211138" y="4572000"/>
            <a:ext cx="8648700" cy="1200150"/>
          </a:xfrm>
          <a:prstGeom prst="rect">
            <a:avLst/>
          </a:prstGeom>
          <a:noFill/>
        </p:spPr>
        <p:txBody>
          <a:bodyPr wrap="none">
            <a:spAutoFit/>
          </a:bodyPr>
          <a:lstStyle/>
          <a:p>
            <a:pPr marL="285750" indent="-285750" algn="just">
              <a:buFont typeface="Arial"/>
              <a:buChar char="•"/>
              <a:defRPr/>
            </a:pPr>
            <a:r>
              <a:rPr lang="it-IT" sz="2400" b="1" dirty="0">
                <a:solidFill>
                  <a:srgbClr val="FF0000"/>
                </a:solidFill>
              </a:rPr>
              <a:t>EVENTI CORRELATI ALLE BOLLE (es: </a:t>
            </a:r>
            <a:r>
              <a:rPr lang="it-IT" sz="2400" b="1" dirty="0" err="1">
                <a:solidFill>
                  <a:srgbClr val="FF0000"/>
                </a:solidFill>
              </a:rPr>
              <a:t>MPs</a:t>
            </a:r>
            <a:r>
              <a:rPr lang="it-IT" sz="2400" b="1" dirty="0">
                <a:solidFill>
                  <a:srgbClr val="FF0000"/>
                </a:solidFill>
              </a:rPr>
              <a:t>) INDUCONO</a:t>
            </a:r>
          </a:p>
          <a:p>
            <a:pPr algn="just">
              <a:defRPr/>
            </a:pPr>
            <a:r>
              <a:rPr lang="it-IT" sz="2400" b="1" dirty="0">
                <a:solidFill>
                  <a:srgbClr val="FF0000"/>
                </a:solidFill>
              </a:rPr>
              <a:t>   DANNI VASCOLARI PROGRESSIVI E SINTOMI DI MDD</a:t>
            </a:r>
          </a:p>
          <a:p>
            <a:pPr marL="285750" indent="-285750" algn="just">
              <a:buFont typeface="Arial"/>
              <a:buChar char="•"/>
              <a:defRPr/>
            </a:pPr>
            <a:r>
              <a:rPr lang="it-IT" sz="2400" b="1" dirty="0">
                <a:solidFill>
                  <a:srgbClr val="FF0000"/>
                </a:solidFill>
              </a:rPr>
              <a:t>TUTTI I RISULTATI SONO COERENTI CON L'IPOTESI:</a:t>
            </a:r>
          </a:p>
        </p:txBody>
      </p:sp>
      <p:sp>
        <p:nvSpPr>
          <p:cNvPr id="34819" name="CasellaDiTesto 2"/>
          <p:cNvSpPr txBox="1">
            <a:spLocks noChangeArrowheads="1"/>
          </p:cNvSpPr>
          <p:nvPr/>
        </p:nvSpPr>
        <p:spPr bwMode="auto">
          <a:xfrm>
            <a:off x="104775" y="5832475"/>
            <a:ext cx="9039225" cy="584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it-IT" sz="3200" b="1">
                <a:solidFill>
                  <a:srgbClr val="0000FF"/>
                </a:solidFill>
              </a:rPr>
              <a:t> </a:t>
            </a:r>
            <a:r>
              <a:rPr lang="it-IT" sz="3200" b="1" i="1" u="sng">
                <a:solidFill>
                  <a:srgbClr val="0000FF"/>
                </a:solidFill>
              </a:rPr>
              <a:t>LA MDD È UNA MALATTIA INFIAMMATORIA!</a:t>
            </a:r>
          </a:p>
        </p:txBody>
      </p:sp>
      <p:sp>
        <p:nvSpPr>
          <p:cNvPr id="6" name="Text Box 4"/>
          <p:cNvSpPr txBox="1">
            <a:spLocks noChangeArrowheads="1"/>
          </p:cNvSpPr>
          <p:nvPr/>
        </p:nvSpPr>
        <p:spPr bwMode="auto">
          <a:xfrm>
            <a:off x="3599" y="6525633"/>
            <a:ext cx="22157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b="1" dirty="0" err="1">
                <a:latin typeface="Arial Unicode MS" charset="0"/>
              </a:rPr>
              <a:t>Cortesia</a:t>
            </a:r>
            <a:r>
              <a:rPr lang="en-US" sz="1600" b="1" dirty="0">
                <a:latin typeface="Arial Unicode MS" charset="0"/>
              </a:rPr>
              <a:t> </a:t>
            </a:r>
            <a:r>
              <a:rPr lang="en-US" sz="1600" b="1" dirty="0" err="1">
                <a:latin typeface="Arial Unicode MS" charset="0"/>
              </a:rPr>
              <a:t>prof.S.Thom</a:t>
            </a:r>
            <a:endParaRPr lang="en-US" sz="1600" dirty="0">
              <a:latin typeface="Arial Unicode MS"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grpSp>
        <p:nvGrpSpPr>
          <p:cNvPr id="7" name="Gruppo 6"/>
          <p:cNvGrpSpPr/>
          <p:nvPr/>
        </p:nvGrpSpPr>
        <p:grpSpPr>
          <a:xfrm>
            <a:off x="0" y="0"/>
            <a:ext cx="9144000" cy="6858000"/>
            <a:chOff x="0" y="0"/>
            <a:chExt cx="9144000" cy="6858000"/>
          </a:xfrm>
        </p:grpSpPr>
        <p:pic>
          <p:nvPicPr>
            <p:cNvPr id="3" name="Immagine 2" descr="SOMMOZZATORE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12887" cy="6858000"/>
            </a:xfrm>
            <a:prstGeom prst="rect">
              <a:avLst/>
            </a:prstGeom>
          </p:spPr>
        </p:pic>
        <p:pic>
          <p:nvPicPr>
            <p:cNvPr id="4" name="Immagine 3" descr="LUC 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2887" y="0"/>
              <a:ext cx="4631113" cy="6858000"/>
            </a:xfrm>
            <a:prstGeom prst="rect">
              <a:avLst/>
            </a:prstGeom>
          </p:spPr>
        </p:pic>
        <p:sp>
          <p:nvSpPr>
            <p:cNvPr id="5" name="CasellaDiTesto 4"/>
            <p:cNvSpPr txBox="1"/>
            <p:nvPr/>
          </p:nvSpPr>
          <p:spPr>
            <a:xfrm>
              <a:off x="1914644" y="3742262"/>
              <a:ext cx="7007046" cy="2078518"/>
            </a:xfrm>
            <a:prstGeom prst="rect">
              <a:avLst/>
            </a:prstGeom>
            <a:noFill/>
          </p:spPr>
          <p:txBody>
            <a:bodyPr wrap="none" rtlCol="0">
              <a:spAutoFit/>
            </a:bodyPr>
            <a:lstStyle/>
            <a:p>
              <a:pPr algn="ctr">
                <a:lnSpc>
                  <a:spcPct val="80000"/>
                </a:lnSpc>
              </a:pPr>
              <a:r>
                <a:rPr lang="it-IT" sz="3200" b="1" dirty="0" smtClean="0">
                  <a:solidFill>
                    <a:srgbClr val="FFFF00"/>
                  </a:solidFill>
                  <a:latin typeface="Handwriting - Dakota"/>
                  <a:cs typeface="Handwriting - Dakota"/>
                </a:rPr>
                <a:t>Dopo </a:t>
              </a:r>
              <a:r>
                <a:rPr lang="it-IT" sz="3200" b="1" dirty="0" err="1" smtClean="0">
                  <a:solidFill>
                    <a:srgbClr val="FFFF00"/>
                  </a:solidFill>
                  <a:latin typeface="Handwriting - Dakota"/>
                  <a:cs typeface="Handwriting - Dakota"/>
                </a:rPr>
                <a:t>piu’</a:t>
              </a:r>
              <a:r>
                <a:rPr lang="it-IT" sz="3200" b="1" dirty="0" smtClean="0">
                  <a:solidFill>
                    <a:srgbClr val="FFFF00"/>
                  </a:solidFill>
                  <a:latin typeface="Handwriting - Dakota"/>
                  <a:cs typeface="Handwriting - Dakota"/>
                </a:rPr>
                <a:t> di un secolo di studi</a:t>
              </a:r>
            </a:p>
            <a:p>
              <a:pPr algn="ctr">
                <a:lnSpc>
                  <a:spcPct val="80000"/>
                </a:lnSpc>
              </a:pPr>
              <a:r>
                <a:rPr lang="it-IT" sz="3200" b="1" dirty="0" smtClean="0">
                  <a:solidFill>
                    <a:srgbClr val="FFFF00"/>
                  </a:solidFill>
                  <a:latin typeface="Handwriting - Dakota"/>
                  <a:cs typeface="Handwriting - Dakota"/>
                </a:rPr>
                <a:t>e di ricerca possiamo affermare</a:t>
              </a:r>
            </a:p>
            <a:p>
              <a:pPr>
                <a:lnSpc>
                  <a:spcPct val="80000"/>
                </a:lnSpc>
              </a:pPr>
              <a:r>
                <a:rPr lang="it-IT" sz="3200" b="1" dirty="0">
                  <a:solidFill>
                    <a:srgbClr val="FFFF00"/>
                  </a:solidFill>
                  <a:latin typeface="Handwriting - Dakota"/>
                  <a:cs typeface="Handwriting - Dakota"/>
                </a:rPr>
                <a:t>c</a:t>
              </a:r>
              <a:r>
                <a:rPr lang="it-IT" sz="3200" b="1" dirty="0" smtClean="0">
                  <a:solidFill>
                    <a:srgbClr val="FFFF00"/>
                  </a:solidFill>
                  <a:latin typeface="Handwriting - Dakota"/>
                  <a:cs typeface="Handwriting - Dakota"/>
                </a:rPr>
                <a:t>on sicurezza che le Patologie da</a:t>
              </a:r>
            </a:p>
            <a:p>
              <a:pPr>
                <a:lnSpc>
                  <a:spcPct val="80000"/>
                </a:lnSpc>
              </a:pPr>
              <a:r>
                <a:rPr lang="it-IT" sz="3200" b="1" dirty="0" smtClean="0">
                  <a:solidFill>
                    <a:srgbClr val="FFFF00"/>
                  </a:solidFill>
                  <a:latin typeface="Handwriting - Dakota"/>
                  <a:cs typeface="Handwriting - Dakota"/>
                </a:rPr>
                <a:t>Decompressione sono</a:t>
              </a:r>
            </a:p>
            <a:p>
              <a:pPr>
                <a:lnSpc>
                  <a:spcPct val="80000"/>
                </a:lnSpc>
              </a:pPr>
              <a:r>
                <a:rPr lang="it-IT" sz="3200" b="1" dirty="0">
                  <a:solidFill>
                    <a:srgbClr val="FFFF00"/>
                  </a:solidFill>
                  <a:latin typeface="Handwriting - Dakota"/>
                  <a:cs typeface="Handwriting - Dakota"/>
                </a:rPr>
                <a:t>c</a:t>
              </a:r>
              <a:r>
                <a:rPr lang="it-IT" sz="3200" b="1" dirty="0" smtClean="0">
                  <a:solidFill>
                    <a:srgbClr val="FFFF00"/>
                  </a:solidFill>
                  <a:latin typeface="Handwriting - Dakota"/>
                  <a:cs typeface="Handwriting - Dakota"/>
                </a:rPr>
                <a:t>ausate principalmente dalle.…</a:t>
              </a:r>
              <a:endParaRPr lang="it-IT" sz="3200" b="1" dirty="0">
                <a:solidFill>
                  <a:srgbClr val="FFFF00"/>
                </a:solidFill>
                <a:latin typeface="Handwriting - Dakota"/>
                <a:cs typeface="Handwriting - Dakota"/>
              </a:endParaRPr>
            </a:p>
          </p:txBody>
        </p:sp>
        <p:sp>
          <p:nvSpPr>
            <p:cNvPr id="6" name="CasellaDiTesto 5"/>
            <p:cNvSpPr txBox="1"/>
            <p:nvPr/>
          </p:nvSpPr>
          <p:spPr>
            <a:xfrm>
              <a:off x="4834117" y="5539089"/>
              <a:ext cx="4006225" cy="1200329"/>
            </a:xfrm>
            <a:prstGeom prst="rect">
              <a:avLst/>
            </a:prstGeom>
            <a:noFill/>
          </p:spPr>
          <p:txBody>
            <a:bodyPr wrap="none" rtlCol="0">
              <a:spAutoFit/>
            </a:bodyPr>
            <a:lstStyle/>
            <a:p>
              <a:pPr algn="ctr"/>
              <a:r>
                <a:rPr lang="it-IT" sz="7200" b="1" dirty="0" smtClean="0">
                  <a:solidFill>
                    <a:srgbClr val="FFFF00"/>
                  </a:solidFill>
                  <a:latin typeface="Handwriting - Dakota"/>
                  <a:cs typeface="Handwriting - Dakota"/>
                </a:rPr>
                <a:t>…BOLLE</a:t>
              </a:r>
              <a:endParaRPr lang="it-IT" sz="7200" b="1" dirty="0">
                <a:solidFill>
                  <a:srgbClr val="FFFF00"/>
                </a:solidFill>
                <a:latin typeface="Handwriting - Dakota"/>
                <a:cs typeface="Handwriting - Dakota"/>
              </a:endParaRPr>
            </a:p>
          </p:txBody>
        </p:sp>
      </p:grpSp>
    </p:spTree>
    <p:extLst>
      <p:ext uri="{BB962C8B-B14F-4D97-AF65-F5344CB8AC3E}">
        <p14:creationId xmlns:p14="http://schemas.microsoft.com/office/powerpoint/2010/main" val="109029162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329582"/>
            <a:ext cx="8229600" cy="4588921"/>
          </a:xfrm>
        </p:spPr>
        <p:txBody>
          <a:bodyPr/>
          <a:lstStyle/>
          <a:p>
            <a:pPr marL="3175" indent="-3175" algn="just"/>
            <a:r>
              <a:rPr lang="it-IT" sz="3200" dirty="0" smtClean="0">
                <a:solidFill>
                  <a:srgbClr val="FF0000"/>
                </a:solidFill>
              </a:rPr>
              <a:t>LE BOLLE</a:t>
            </a:r>
            <a:r>
              <a:rPr lang="it-IT" sz="3200" dirty="0" smtClean="0"/>
              <a:t>, OLTRE AD ESSERE CAUSA DIRETTA DI SINTOMI, SONO ANCHE IL PRIMO FATTORE SCATENANTE DELLE COMPLESSE REAZIONI FISIOPATOLOGICHE CHE ACCOMPAGNANO ED AGGRAVANO LA CASCATA DEI FENOMENI INNESCATI DA UNA PRESENZA ECCESSIVA DI GAS CIRCOLANTE</a:t>
            </a:r>
            <a:r>
              <a:rPr lang="it-IT" sz="3200" b="0" dirty="0" smtClean="0"/>
              <a:t>.</a:t>
            </a:r>
            <a:endParaRPr lang="it-IT" sz="3200" dirty="0"/>
          </a:p>
        </p:txBody>
      </p:sp>
    </p:spTree>
    <p:extLst>
      <p:ext uri="{BB962C8B-B14F-4D97-AF65-F5344CB8AC3E}">
        <p14:creationId xmlns:p14="http://schemas.microsoft.com/office/powerpoint/2010/main" val="167583484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19577"/>
            <a:ext cx="8229600" cy="5979816"/>
          </a:xfrm>
        </p:spPr>
        <p:txBody>
          <a:bodyPr/>
          <a:lstStyle/>
          <a:p>
            <a:pPr algn="ctr"/>
            <a:r>
              <a:rPr lang="it-IT" sz="4000" dirty="0">
                <a:solidFill>
                  <a:srgbClr val="FF0000"/>
                </a:solidFill>
                <a:latin typeface="Arial"/>
                <a:cs typeface="Arial"/>
              </a:rPr>
              <a:t>Ridurre il carico di Bolle!</a:t>
            </a:r>
          </a:p>
          <a:p>
            <a:pPr lvl="1" indent="-457200">
              <a:lnSpc>
                <a:spcPct val="80000"/>
              </a:lnSpc>
              <a:buSzPct val="100000"/>
              <a:buFont typeface="Arial"/>
              <a:buChar char="•"/>
            </a:pPr>
            <a:r>
              <a:rPr lang="it-IT" sz="3000" dirty="0" err="1" smtClean="0">
                <a:solidFill>
                  <a:srgbClr val="000090"/>
                </a:solidFill>
                <a:latin typeface="Arial"/>
                <a:cs typeface="Arial"/>
              </a:rPr>
              <a:t>Pre</a:t>
            </a:r>
            <a:r>
              <a:rPr lang="it-IT" sz="3000" dirty="0" smtClean="0">
                <a:solidFill>
                  <a:srgbClr val="000090"/>
                </a:solidFill>
                <a:latin typeface="Arial"/>
                <a:cs typeface="Arial"/>
              </a:rPr>
              <a:t>-condizionamento</a:t>
            </a:r>
          </a:p>
          <a:p>
            <a:pPr marL="457200" indent="-457200">
              <a:lnSpc>
                <a:spcPct val="80000"/>
              </a:lnSpc>
              <a:buSzPct val="100000"/>
              <a:buFont typeface="Arial"/>
              <a:buChar char="•"/>
            </a:pPr>
            <a:r>
              <a:rPr lang="it-IT" sz="3000" dirty="0" smtClean="0">
                <a:solidFill>
                  <a:srgbClr val="000090"/>
                </a:solidFill>
                <a:latin typeface="Arial"/>
                <a:cs typeface="Arial"/>
              </a:rPr>
              <a:t>Ottimizzare profili</a:t>
            </a:r>
          </a:p>
          <a:p>
            <a:pPr marL="1028700" lvl="2" indent="-457200">
              <a:lnSpc>
                <a:spcPct val="80000"/>
              </a:lnSpc>
              <a:buSzPct val="100000"/>
              <a:buFont typeface="Arial"/>
              <a:buChar char="•"/>
            </a:pPr>
            <a:r>
              <a:rPr lang="it-IT" sz="3000" b="0" dirty="0" smtClean="0">
                <a:latin typeface="Arial"/>
                <a:cs typeface="Arial"/>
              </a:rPr>
              <a:t>Rispetto </a:t>
            </a:r>
            <a:r>
              <a:rPr lang="it-IT" sz="3000" b="0" dirty="0">
                <a:latin typeface="Arial"/>
                <a:cs typeface="Arial"/>
              </a:rPr>
              <a:t>No-D </a:t>
            </a:r>
            <a:r>
              <a:rPr lang="it-IT" sz="3000" b="0" dirty="0" smtClean="0">
                <a:latin typeface="Arial"/>
                <a:cs typeface="Arial"/>
              </a:rPr>
              <a:t>Limits</a:t>
            </a:r>
          </a:p>
          <a:p>
            <a:pPr marL="1028700" lvl="2" indent="-457200">
              <a:lnSpc>
                <a:spcPct val="80000"/>
              </a:lnSpc>
              <a:buSzPct val="100000"/>
              <a:buFont typeface="Arial"/>
              <a:buChar char="•"/>
            </a:pPr>
            <a:r>
              <a:rPr lang="it-IT" sz="3000" b="0" dirty="0" err="1" smtClean="0">
                <a:latin typeface="Arial"/>
                <a:cs typeface="Arial"/>
              </a:rPr>
              <a:t>Nitrox</a:t>
            </a:r>
            <a:r>
              <a:rPr lang="it-IT" sz="3000" b="0" dirty="0" smtClean="0">
                <a:latin typeface="Arial"/>
                <a:cs typeface="Arial"/>
              </a:rPr>
              <a:t> vs Aria</a:t>
            </a:r>
          </a:p>
          <a:p>
            <a:pPr marL="1028700" lvl="2" indent="-457200">
              <a:lnSpc>
                <a:spcPct val="80000"/>
              </a:lnSpc>
              <a:buSzPct val="100000"/>
              <a:buFont typeface="Arial"/>
              <a:buChar char="•"/>
            </a:pPr>
            <a:r>
              <a:rPr lang="it-IT" sz="3000" b="0" dirty="0" smtClean="0">
                <a:latin typeface="Arial"/>
                <a:cs typeface="Arial"/>
              </a:rPr>
              <a:t>No </a:t>
            </a:r>
            <a:r>
              <a:rPr lang="it-IT" sz="3000" b="0" dirty="0">
                <a:latin typeface="Arial"/>
                <a:cs typeface="Arial"/>
              </a:rPr>
              <a:t>Multiple / </a:t>
            </a:r>
            <a:r>
              <a:rPr lang="it-IT" sz="3000" b="0" dirty="0" err="1">
                <a:latin typeface="Arial"/>
                <a:cs typeface="Arial"/>
              </a:rPr>
              <a:t>Ripet</a:t>
            </a:r>
            <a:r>
              <a:rPr lang="it-IT" sz="3000" b="0" dirty="0">
                <a:latin typeface="Arial"/>
                <a:cs typeface="Arial"/>
              </a:rPr>
              <a:t>. (&gt;2</a:t>
            </a:r>
            <a:r>
              <a:rPr lang="it-IT" sz="3000" b="0" dirty="0" smtClean="0">
                <a:latin typeface="Arial"/>
                <a:cs typeface="Arial"/>
              </a:rPr>
              <a:t>)</a:t>
            </a:r>
          </a:p>
          <a:p>
            <a:pPr marL="1028700" lvl="2" indent="-457200">
              <a:lnSpc>
                <a:spcPct val="80000"/>
              </a:lnSpc>
              <a:buSzPct val="100000"/>
              <a:buFont typeface="Arial"/>
              <a:buChar char="•"/>
            </a:pPr>
            <a:r>
              <a:rPr lang="it-IT" sz="3000" b="0" dirty="0" err="1" smtClean="0"/>
              <a:t>Deep</a:t>
            </a:r>
            <a:r>
              <a:rPr lang="it-IT" sz="3000" b="0" dirty="0" smtClean="0"/>
              <a:t> stop</a:t>
            </a:r>
            <a:endParaRPr lang="it-IT" sz="3000" b="0" dirty="0" smtClean="0">
              <a:latin typeface="Arial"/>
              <a:cs typeface="Arial"/>
            </a:endParaRPr>
          </a:p>
          <a:p>
            <a:pPr marL="571500" lvl="1" indent="-457200">
              <a:lnSpc>
                <a:spcPct val="80000"/>
              </a:lnSpc>
              <a:buSzPct val="100000"/>
              <a:buFont typeface="Arial"/>
              <a:buChar char="•"/>
            </a:pPr>
            <a:r>
              <a:rPr lang="it-IT" sz="3000" dirty="0" smtClean="0">
                <a:solidFill>
                  <a:srgbClr val="000090"/>
                </a:solidFill>
                <a:latin typeface="Arial"/>
                <a:cs typeface="Arial"/>
              </a:rPr>
              <a:t>Ridurre </a:t>
            </a:r>
            <a:r>
              <a:rPr lang="it-IT" sz="3000" dirty="0" err="1">
                <a:solidFill>
                  <a:srgbClr val="000090"/>
                </a:solidFill>
                <a:latin typeface="Arial"/>
                <a:cs typeface="Arial"/>
              </a:rPr>
              <a:t>Risk</a:t>
            </a:r>
            <a:r>
              <a:rPr lang="it-IT" sz="3000" dirty="0">
                <a:solidFill>
                  <a:srgbClr val="000090"/>
                </a:solidFill>
                <a:latin typeface="Arial"/>
                <a:cs typeface="Arial"/>
              </a:rPr>
              <a:t> </a:t>
            </a:r>
            <a:r>
              <a:rPr lang="it-IT" sz="3000" dirty="0" err="1">
                <a:solidFill>
                  <a:srgbClr val="000090"/>
                </a:solidFill>
                <a:latin typeface="Arial"/>
                <a:cs typeface="Arial"/>
              </a:rPr>
              <a:t>Factors</a:t>
            </a:r>
            <a:r>
              <a:rPr lang="it-IT" sz="3000" dirty="0">
                <a:solidFill>
                  <a:srgbClr val="000090"/>
                </a:solidFill>
                <a:latin typeface="Arial"/>
                <a:cs typeface="Arial"/>
              </a:rPr>
              <a:t> </a:t>
            </a:r>
            <a:r>
              <a:rPr lang="it-IT" sz="3000" dirty="0" smtClean="0">
                <a:solidFill>
                  <a:srgbClr val="000090"/>
                </a:solidFill>
                <a:latin typeface="Arial"/>
                <a:cs typeface="Arial"/>
              </a:rPr>
              <a:t>individuali</a:t>
            </a:r>
          </a:p>
          <a:p>
            <a:pPr marL="1028700" lvl="2" indent="-457200">
              <a:lnSpc>
                <a:spcPct val="80000"/>
              </a:lnSpc>
              <a:buSzPct val="100000"/>
              <a:buFont typeface="Arial"/>
              <a:buChar char="•"/>
            </a:pPr>
            <a:r>
              <a:rPr lang="it-IT" sz="3000" b="0" dirty="0" smtClean="0">
                <a:latin typeface="Arial"/>
                <a:cs typeface="Arial"/>
              </a:rPr>
              <a:t>Fitness</a:t>
            </a:r>
            <a:endParaRPr lang="it-IT" sz="3000" b="0" dirty="0">
              <a:latin typeface="Arial"/>
              <a:cs typeface="Arial"/>
            </a:endParaRPr>
          </a:p>
          <a:p>
            <a:pPr marL="1028700" lvl="2" indent="-457200">
              <a:lnSpc>
                <a:spcPct val="80000"/>
              </a:lnSpc>
              <a:buSzPct val="100000"/>
              <a:buFont typeface="Arial"/>
              <a:buChar char="•"/>
            </a:pPr>
            <a:r>
              <a:rPr lang="it-IT" sz="3000" b="0" dirty="0" smtClean="0">
                <a:latin typeface="Arial"/>
                <a:cs typeface="Arial"/>
              </a:rPr>
              <a:t>Disidratazione</a:t>
            </a:r>
          </a:p>
          <a:p>
            <a:pPr marL="1028700" lvl="2" indent="-457200">
              <a:lnSpc>
                <a:spcPct val="80000"/>
              </a:lnSpc>
              <a:buSzPct val="100000"/>
              <a:buFont typeface="Arial"/>
              <a:buChar char="•"/>
            </a:pPr>
            <a:r>
              <a:rPr lang="it-IT" sz="3000" b="0" dirty="0" smtClean="0">
                <a:latin typeface="Arial"/>
                <a:cs typeface="Arial"/>
              </a:rPr>
              <a:t>Tabacco</a:t>
            </a:r>
          </a:p>
          <a:p>
            <a:pPr marL="1028700" lvl="2" indent="-457200">
              <a:lnSpc>
                <a:spcPct val="80000"/>
              </a:lnSpc>
              <a:buSzPct val="100000"/>
              <a:buFont typeface="Arial"/>
              <a:buChar char="•"/>
            </a:pPr>
            <a:r>
              <a:rPr lang="it-IT" sz="3000" b="0" dirty="0"/>
              <a:t>e</a:t>
            </a:r>
            <a:r>
              <a:rPr lang="it-IT" sz="3000" b="0" dirty="0" smtClean="0"/>
              <a:t>cc.</a:t>
            </a:r>
            <a:endParaRPr lang="it-IT" sz="3000" b="0" dirty="0" smtClean="0">
              <a:latin typeface="Arial"/>
              <a:cs typeface="Arial"/>
            </a:endParaRPr>
          </a:p>
        </p:txBody>
      </p:sp>
    </p:spTree>
    <p:extLst>
      <p:ext uri="{BB962C8B-B14F-4D97-AF65-F5344CB8AC3E}">
        <p14:creationId xmlns:p14="http://schemas.microsoft.com/office/powerpoint/2010/main" val="286368852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19577"/>
            <a:ext cx="8229600" cy="5979816"/>
          </a:xfrm>
        </p:spPr>
        <p:txBody>
          <a:bodyPr/>
          <a:lstStyle/>
          <a:p>
            <a:pPr algn="ctr"/>
            <a:r>
              <a:rPr lang="it-IT" sz="4000" dirty="0">
                <a:solidFill>
                  <a:srgbClr val="FF0000"/>
                </a:solidFill>
                <a:latin typeface="Arial"/>
                <a:cs typeface="Arial"/>
              </a:rPr>
              <a:t>Ridurre il carico di Bolle!</a:t>
            </a:r>
          </a:p>
          <a:p>
            <a:pPr lvl="1" indent="-457200">
              <a:lnSpc>
                <a:spcPct val="80000"/>
              </a:lnSpc>
              <a:buSzPct val="100000"/>
              <a:buFont typeface="Arial"/>
              <a:buChar char="•"/>
            </a:pPr>
            <a:r>
              <a:rPr lang="it-IT" sz="3000" dirty="0" err="1" smtClean="0">
                <a:solidFill>
                  <a:srgbClr val="000090"/>
                </a:solidFill>
                <a:latin typeface="Arial"/>
                <a:cs typeface="Arial"/>
              </a:rPr>
              <a:t>Pre</a:t>
            </a:r>
            <a:r>
              <a:rPr lang="it-IT" sz="3000" dirty="0" smtClean="0">
                <a:solidFill>
                  <a:srgbClr val="000090"/>
                </a:solidFill>
                <a:latin typeface="Arial"/>
                <a:cs typeface="Arial"/>
              </a:rPr>
              <a:t>-condizionamento</a:t>
            </a:r>
          </a:p>
          <a:p>
            <a:pPr marL="457200" indent="-457200">
              <a:lnSpc>
                <a:spcPct val="80000"/>
              </a:lnSpc>
              <a:buSzPct val="100000"/>
              <a:buFont typeface="Arial"/>
              <a:buChar char="•"/>
            </a:pPr>
            <a:r>
              <a:rPr lang="it-IT" sz="3000" dirty="0" smtClean="0">
                <a:solidFill>
                  <a:schemeClr val="bg1">
                    <a:lumMod val="85000"/>
                  </a:schemeClr>
                </a:solidFill>
                <a:latin typeface="Arial"/>
                <a:cs typeface="Arial"/>
              </a:rPr>
              <a:t>Ottimizzare profili</a:t>
            </a:r>
          </a:p>
          <a:p>
            <a:pPr marL="1028700" lvl="2" indent="-457200">
              <a:lnSpc>
                <a:spcPct val="80000"/>
              </a:lnSpc>
              <a:buSzPct val="100000"/>
              <a:buFont typeface="Arial"/>
              <a:buChar char="•"/>
            </a:pPr>
            <a:r>
              <a:rPr lang="it-IT" sz="3000" b="0" dirty="0" smtClean="0">
                <a:solidFill>
                  <a:schemeClr val="bg1">
                    <a:lumMod val="85000"/>
                  </a:schemeClr>
                </a:solidFill>
                <a:latin typeface="Arial"/>
                <a:cs typeface="Arial"/>
              </a:rPr>
              <a:t>Rispetto </a:t>
            </a:r>
            <a:r>
              <a:rPr lang="it-IT" sz="3000" b="0" dirty="0">
                <a:solidFill>
                  <a:schemeClr val="bg1">
                    <a:lumMod val="85000"/>
                  </a:schemeClr>
                </a:solidFill>
                <a:latin typeface="Arial"/>
                <a:cs typeface="Arial"/>
              </a:rPr>
              <a:t>No-D </a:t>
            </a:r>
            <a:r>
              <a:rPr lang="it-IT" sz="3000" b="0" dirty="0" smtClean="0">
                <a:solidFill>
                  <a:schemeClr val="bg1">
                    <a:lumMod val="85000"/>
                  </a:schemeClr>
                </a:solidFill>
                <a:latin typeface="Arial"/>
                <a:cs typeface="Arial"/>
              </a:rPr>
              <a:t>Limits</a:t>
            </a:r>
          </a:p>
          <a:p>
            <a:pPr marL="1028700" lvl="2" indent="-457200">
              <a:lnSpc>
                <a:spcPct val="80000"/>
              </a:lnSpc>
              <a:buSzPct val="100000"/>
              <a:buFont typeface="Arial"/>
              <a:buChar char="•"/>
            </a:pPr>
            <a:r>
              <a:rPr lang="it-IT" sz="3000" b="0" dirty="0" err="1" smtClean="0">
                <a:solidFill>
                  <a:schemeClr val="bg1">
                    <a:lumMod val="85000"/>
                  </a:schemeClr>
                </a:solidFill>
                <a:latin typeface="Arial"/>
                <a:cs typeface="Arial"/>
              </a:rPr>
              <a:t>Nitrox</a:t>
            </a:r>
            <a:r>
              <a:rPr lang="it-IT" sz="3000" b="0" dirty="0" smtClean="0">
                <a:solidFill>
                  <a:schemeClr val="bg1">
                    <a:lumMod val="85000"/>
                  </a:schemeClr>
                </a:solidFill>
                <a:latin typeface="Arial"/>
                <a:cs typeface="Arial"/>
              </a:rPr>
              <a:t> vs Aria</a:t>
            </a:r>
          </a:p>
          <a:p>
            <a:pPr marL="1028700" lvl="2" indent="-457200">
              <a:lnSpc>
                <a:spcPct val="80000"/>
              </a:lnSpc>
              <a:buSzPct val="100000"/>
              <a:buFont typeface="Arial"/>
              <a:buChar char="•"/>
            </a:pPr>
            <a:r>
              <a:rPr lang="it-IT" sz="3000" b="0" dirty="0" smtClean="0">
                <a:solidFill>
                  <a:schemeClr val="bg1">
                    <a:lumMod val="85000"/>
                  </a:schemeClr>
                </a:solidFill>
                <a:latin typeface="Arial"/>
                <a:cs typeface="Arial"/>
              </a:rPr>
              <a:t>No </a:t>
            </a:r>
            <a:r>
              <a:rPr lang="it-IT" sz="3000" b="0" dirty="0">
                <a:solidFill>
                  <a:schemeClr val="bg1">
                    <a:lumMod val="85000"/>
                  </a:schemeClr>
                </a:solidFill>
                <a:latin typeface="Arial"/>
                <a:cs typeface="Arial"/>
              </a:rPr>
              <a:t>Multiple / </a:t>
            </a:r>
            <a:r>
              <a:rPr lang="it-IT" sz="3000" b="0" dirty="0" err="1">
                <a:solidFill>
                  <a:schemeClr val="bg1">
                    <a:lumMod val="85000"/>
                  </a:schemeClr>
                </a:solidFill>
                <a:latin typeface="Arial"/>
                <a:cs typeface="Arial"/>
              </a:rPr>
              <a:t>Ripet</a:t>
            </a:r>
            <a:r>
              <a:rPr lang="it-IT" sz="3000" b="0" dirty="0">
                <a:solidFill>
                  <a:schemeClr val="bg1">
                    <a:lumMod val="85000"/>
                  </a:schemeClr>
                </a:solidFill>
                <a:latin typeface="Arial"/>
                <a:cs typeface="Arial"/>
              </a:rPr>
              <a:t>. (&gt;2</a:t>
            </a:r>
            <a:r>
              <a:rPr lang="it-IT" sz="3000" b="0" dirty="0" smtClean="0">
                <a:solidFill>
                  <a:schemeClr val="bg1">
                    <a:lumMod val="85000"/>
                  </a:schemeClr>
                </a:solidFill>
                <a:latin typeface="Arial"/>
                <a:cs typeface="Arial"/>
              </a:rPr>
              <a:t>)</a:t>
            </a:r>
          </a:p>
          <a:p>
            <a:pPr marL="1028700" lvl="2" indent="-457200">
              <a:lnSpc>
                <a:spcPct val="80000"/>
              </a:lnSpc>
              <a:buSzPct val="100000"/>
              <a:buFont typeface="Arial"/>
              <a:buChar char="•"/>
            </a:pPr>
            <a:r>
              <a:rPr lang="it-IT" sz="3000" b="0" dirty="0" err="1" smtClean="0">
                <a:solidFill>
                  <a:schemeClr val="bg1">
                    <a:lumMod val="85000"/>
                  </a:schemeClr>
                </a:solidFill>
              </a:rPr>
              <a:t>Deep</a:t>
            </a:r>
            <a:r>
              <a:rPr lang="it-IT" sz="3000" b="0" dirty="0" smtClean="0">
                <a:solidFill>
                  <a:schemeClr val="bg1">
                    <a:lumMod val="85000"/>
                  </a:schemeClr>
                </a:solidFill>
              </a:rPr>
              <a:t> stop</a:t>
            </a:r>
          </a:p>
          <a:p>
            <a:pPr marL="571500" lvl="1" indent="-457200">
              <a:lnSpc>
                <a:spcPct val="80000"/>
              </a:lnSpc>
              <a:buSzPct val="100000"/>
              <a:buFont typeface="Arial"/>
              <a:buChar char="•"/>
            </a:pPr>
            <a:r>
              <a:rPr lang="it-IT" sz="3000" dirty="0" smtClean="0">
                <a:solidFill>
                  <a:schemeClr val="bg1">
                    <a:lumMod val="85000"/>
                  </a:schemeClr>
                </a:solidFill>
                <a:latin typeface="Arial"/>
                <a:cs typeface="Arial"/>
              </a:rPr>
              <a:t>Ridurre </a:t>
            </a:r>
            <a:r>
              <a:rPr lang="it-IT" sz="3000" dirty="0" err="1">
                <a:solidFill>
                  <a:schemeClr val="bg1">
                    <a:lumMod val="85000"/>
                  </a:schemeClr>
                </a:solidFill>
                <a:latin typeface="Arial"/>
                <a:cs typeface="Arial"/>
              </a:rPr>
              <a:t>Risk</a:t>
            </a:r>
            <a:r>
              <a:rPr lang="it-IT" sz="3000" dirty="0">
                <a:solidFill>
                  <a:schemeClr val="bg1">
                    <a:lumMod val="85000"/>
                  </a:schemeClr>
                </a:solidFill>
                <a:latin typeface="Arial"/>
                <a:cs typeface="Arial"/>
              </a:rPr>
              <a:t> </a:t>
            </a:r>
            <a:r>
              <a:rPr lang="it-IT" sz="3000" dirty="0" err="1">
                <a:solidFill>
                  <a:schemeClr val="bg1">
                    <a:lumMod val="85000"/>
                  </a:schemeClr>
                </a:solidFill>
                <a:latin typeface="Arial"/>
                <a:cs typeface="Arial"/>
              </a:rPr>
              <a:t>Factors</a:t>
            </a:r>
            <a:r>
              <a:rPr lang="it-IT" sz="3000" dirty="0">
                <a:solidFill>
                  <a:schemeClr val="bg1">
                    <a:lumMod val="85000"/>
                  </a:schemeClr>
                </a:solidFill>
                <a:latin typeface="Arial"/>
                <a:cs typeface="Arial"/>
              </a:rPr>
              <a:t> </a:t>
            </a:r>
            <a:r>
              <a:rPr lang="it-IT" sz="3000" dirty="0" smtClean="0">
                <a:solidFill>
                  <a:schemeClr val="bg1">
                    <a:lumMod val="85000"/>
                  </a:schemeClr>
                </a:solidFill>
                <a:latin typeface="Arial"/>
                <a:cs typeface="Arial"/>
              </a:rPr>
              <a:t>individuali</a:t>
            </a:r>
          </a:p>
          <a:p>
            <a:pPr marL="1028700" lvl="2" indent="-457200">
              <a:lnSpc>
                <a:spcPct val="80000"/>
              </a:lnSpc>
              <a:buSzPct val="100000"/>
              <a:buFont typeface="Arial"/>
              <a:buChar char="•"/>
            </a:pPr>
            <a:r>
              <a:rPr lang="it-IT" sz="3000" b="0" dirty="0" smtClean="0">
                <a:solidFill>
                  <a:schemeClr val="bg1">
                    <a:lumMod val="85000"/>
                  </a:schemeClr>
                </a:solidFill>
                <a:latin typeface="Arial"/>
                <a:cs typeface="Arial"/>
              </a:rPr>
              <a:t>Fitness</a:t>
            </a:r>
            <a:endParaRPr lang="it-IT" sz="3000" b="0" dirty="0">
              <a:solidFill>
                <a:schemeClr val="bg1">
                  <a:lumMod val="85000"/>
                </a:schemeClr>
              </a:solidFill>
              <a:latin typeface="Arial"/>
              <a:cs typeface="Arial"/>
            </a:endParaRPr>
          </a:p>
          <a:p>
            <a:pPr marL="1028700" lvl="2" indent="-457200">
              <a:lnSpc>
                <a:spcPct val="80000"/>
              </a:lnSpc>
              <a:buSzPct val="100000"/>
              <a:buFont typeface="Arial"/>
              <a:buChar char="•"/>
            </a:pPr>
            <a:r>
              <a:rPr lang="it-IT" sz="3000" b="0" dirty="0" smtClean="0">
                <a:solidFill>
                  <a:schemeClr val="bg1">
                    <a:lumMod val="85000"/>
                  </a:schemeClr>
                </a:solidFill>
                <a:latin typeface="Arial"/>
                <a:cs typeface="Arial"/>
              </a:rPr>
              <a:t>Disidratazione</a:t>
            </a:r>
          </a:p>
          <a:p>
            <a:pPr marL="1028700" lvl="2" indent="-457200">
              <a:lnSpc>
                <a:spcPct val="80000"/>
              </a:lnSpc>
              <a:buSzPct val="100000"/>
              <a:buFont typeface="Arial"/>
              <a:buChar char="•"/>
            </a:pPr>
            <a:r>
              <a:rPr lang="it-IT" sz="3000" b="0" dirty="0" smtClean="0">
                <a:solidFill>
                  <a:schemeClr val="bg1">
                    <a:lumMod val="85000"/>
                  </a:schemeClr>
                </a:solidFill>
                <a:latin typeface="Arial"/>
                <a:cs typeface="Arial"/>
              </a:rPr>
              <a:t>Tabacco</a:t>
            </a:r>
          </a:p>
          <a:p>
            <a:pPr marL="1028700" lvl="2" indent="-457200">
              <a:lnSpc>
                <a:spcPct val="80000"/>
              </a:lnSpc>
              <a:buSzPct val="100000"/>
              <a:buFont typeface="Arial"/>
              <a:buChar char="•"/>
            </a:pPr>
            <a:r>
              <a:rPr lang="it-IT" sz="3000" b="0" dirty="0">
                <a:solidFill>
                  <a:schemeClr val="bg1">
                    <a:lumMod val="85000"/>
                  </a:schemeClr>
                </a:solidFill>
              </a:rPr>
              <a:t>e</a:t>
            </a:r>
            <a:r>
              <a:rPr lang="it-IT" sz="3000" b="0" dirty="0" smtClean="0">
                <a:solidFill>
                  <a:schemeClr val="bg1">
                    <a:lumMod val="85000"/>
                  </a:schemeClr>
                </a:solidFill>
              </a:rPr>
              <a:t>cc.</a:t>
            </a:r>
          </a:p>
        </p:txBody>
      </p:sp>
    </p:spTree>
    <p:extLst>
      <p:ext uri="{BB962C8B-B14F-4D97-AF65-F5344CB8AC3E}">
        <p14:creationId xmlns:p14="http://schemas.microsoft.com/office/powerpoint/2010/main" val="155738088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8613" y="582965"/>
            <a:ext cx="8229600" cy="679450"/>
          </a:xfrm>
        </p:spPr>
        <p:txBody>
          <a:bodyPr/>
          <a:lstStyle/>
          <a:p>
            <a:r>
              <a:rPr lang="it-IT" dirty="0" smtClean="0"/>
              <a:t>PRECONDIZIONAMENTO</a:t>
            </a:r>
            <a:endParaRPr lang="it-IT" dirty="0"/>
          </a:p>
        </p:txBody>
      </p:sp>
      <p:sp>
        <p:nvSpPr>
          <p:cNvPr id="3" name="Segnaposto contenuto 2"/>
          <p:cNvSpPr>
            <a:spLocks noGrp="1"/>
          </p:cNvSpPr>
          <p:nvPr>
            <p:ph idx="1"/>
          </p:nvPr>
        </p:nvSpPr>
        <p:spPr>
          <a:xfrm>
            <a:off x="522112" y="1699860"/>
            <a:ext cx="8269110" cy="4875918"/>
          </a:xfrm>
        </p:spPr>
        <p:txBody>
          <a:bodyPr/>
          <a:lstStyle/>
          <a:p>
            <a:pPr marL="457200" indent="-457200">
              <a:buFont typeface="Arial"/>
              <a:buChar char="•"/>
            </a:pPr>
            <a:r>
              <a:rPr lang="it-IT" sz="3600" dirty="0" smtClean="0"/>
              <a:t>VIBRAZIONE</a:t>
            </a:r>
          </a:p>
          <a:p>
            <a:pPr marL="457200" indent="-457200">
              <a:buFont typeface="Arial"/>
              <a:buChar char="•"/>
            </a:pPr>
            <a:r>
              <a:rPr lang="it-IT" sz="3600" dirty="0" smtClean="0"/>
              <a:t>RISCALDAMENTO</a:t>
            </a:r>
          </a:p>
          <a:p>
            <a:pPr marL="457200" indent="-457200">
              <a:buFont typeface="Arial"/>
              <a:buChar char="•"/>
            </a:pPr>
            <a:r>
              <a:rPr lang="it-IT" sz="3600" dirty="0" smtClean="0"/>
              <a:t>ESERCIZIO PRE-IMMERSIONE*</a:t>
            </a:r>
          </a:p>
          <a:p>
            <a:pPr marL="457200" indent="-457200">
              <a:buFont typeface="Arial"/>
              <a:buChar char="•"/>
            </a:pPr>
            <a:r>
              <a:rPr lang="it-IT" sz="3600" dirty="0" smtClean="0"/>
              <a:t>IDRATAZIONE*</a:t>
            </a:r>
          </a:p>
          <a:p>
            <a:pPr marL="457200" indent="-457200">
              <a:buFont typeface="Arial"/>
              <a:buChar char="•"/>
            </a:pPr>
            <a:r>
              <a:rPr lang="it-IT" sz="3600" dirty="0"/>
              <a:t>DILATAZIONE FLUSSO-MEDIATA (FMD</a:t>
            </a:r>
            <a:r>
              <a:rPr lang="it-IT" sz="3600" dirty="0" smtClean="0"/>
              <a:t>)</a:t>
            </a:r>
            <a:endParaRPr lang="it-IT" sz="3600" dirty="0"/>
          </a:p>
          <a:p>
            <a:pPr marL="993775" lvl="1" indent="-457200">
              <a:buFont typeface="Wingdings" charset="2"/>
              <a:buChar char="v"/>
            </a:pPr>
            <a:r>
              <a:rPr lang="it-IT" dirty="0" smtClean="0">
                <a:solidFill>
                  <a:srgbClr val="FF00FF"/>
                </a:solidFill>
              </a:rPr>
              <a:t>CIOCCOLATO (fondente &gt; 75%</a:t>
            </a:r>
            <a:r>
              <a:rPr lang="it-IT" dirty="0" smtClean="0">
                <a:solidFill>
                  <a:srgbClr val="FF00FF"/>
                </a:solidFill>
              </a:rPr>
              <a:t>)</a:t>
            </a:r>
          </a:p>
          <a:p>
            <a:pPr marL="993775" lvl="1" indent="-457200">
              <a:buFont typeface="Wingdings" charset="2"/>
              <a:buChar char="v"/>
            </a:pPr>
            <a:r>
              <a:rPr lang="it-IT" dirty="0" smtClean="0">
                <a:solidFill>
                  <a:srgbClr val="FF00FF"/>
                </a:solidFill>
              </a:rPr>
              <a:t>ANTIOSSIDANTI</a:t>
            </a:r>
            <a:endParaRPr lang="it-IT" dirty="0">
              <a:solidFill>
                <a:srgbClr val="FF00FF"/>
              </a:solidFill>
            </a:endParaRPr>
          </a:p>
        </p:txBody>
      </p:sp>
    </p:spTree>
    <p:extLst>
      <p:ext uri="{BB962C8B-B14F-4D97-AF65-F5344CB8AC3E}">
        <p14:creationId xmlns:p14="http://schemas.microsoft.com/office/powerpoint/2010/main" val="426027066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latin typeface="Arial"/>
                <a:cs typeface="Arial"/>
              </a:rPr>
              <a:t>VIBRAZIONE</a:t>
            </a:r>
            <a:endParaRPr lang="it-IT" dirty="0">
              <a:latin typeface="Arial"/>
              <a:cs typeface="Arial"/>
            </a:endParaRPr>
          </a:p>
        </p:txBody>
      </p:sp>
      <p:pic>
        <p:nvPicPr>
          <p:cNvPr id="3" name="Immagine 2"/>
          <p:cNvPicPr>
            <a:picLocks noChangeAspect="1"/>
          </p:cNvPicPr>
          <p:nvPr/>
        </p:nvPicPr>
        <p:blipFill>
          <a:blip r:embed="rId2"/>
          <a:stretch>
            <a:fillRect/>
          </a:stretch>
        </p:blipFill>
        <p:spPr>
          <a:xfrm>
            <a:off x="1320800" y="2044700"/>
            <a:ext cx="6502400" cy="2755900"/>
          </a:xfrm>
          <a:prstGeom prst="rect">
            <a:avLst/>
          </a:prstGeom>
        </p:spPr>
      </p:pic>
      <p:pic>
        <p:nvPicPr>
          <p:cNvPr id="4" name="Immagine 3"/>
          <p:cNvPicPr>
            <a:picLocks noChangeAspect="1"/>
          </p:cNvPicPr>
          <p:nvPr/>
        </p:nvPicPr>
        <p:blipFill>
          <a:blip r:embed="rId3"/>
          <a:stretch>
            <a:fillRect/>
          </a:stretch>
        </p:blipFill>
        <p:spPr>
          <a:xfrm>
            <a:off x="7711395" y="6400078"/>
            <a:ext cx="1072589" cy="431734"/>
          </a:xfrm>
          <a:prstGeom prst="rect">
            <a:avLst/>
          </a:prstGeom>
        </p:spPr>
      </p:pic>
    </p:spTree>
    <p:extLst>
      <p:ext uri="{BB962C8B-B14F-4D97-AF65-F5344CB8AC3E}">
        <p14:creationId xmlns:p14="http://schemas.microsoft.com/office/powerpoint/2010/main" val="113690334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VIBRAZIONE - RISULTATI</a:t>
            </a:r>
            <a:endParaRPr lang="it-IT" dirty="0">
              <a:latin typeface="Arial"/>
              <a:cs typeface="Arial"/>
            </a:endParaRPr>
          </a:p>
        </p:txBody>
      </p:sp>
      <p:pic>
        <p:nvPicPr>
          <p:cNvPr id="3" name="Immagine 2" descr="VIBRAZIONE G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300" y="1554826"/>
            <a:ext cx="6108700" cy="4953000"/>
          </a:xfrm>
          <a:prstGeom prst="rect">
            <a:avLst/>
          </a:prstGeom>
        </p:spPr>
      </p:pic>
      <p:pic>
        <p:nvPicPr>
          <p:cNvPr id="4" name="Immagine 3"/>
          <p:cNvPicPr>
            <a:picLocks noChangeAspect="1"/>
          </p:cNvPicPr>
          <p:nvPr/>
        </p:nvPicPr>
        <p:blipFill>
          <a:blip r:embed="rId3"/>
          <a:stretch>
            <a:fillRect/>
          </a:stretch>
        </p:blipFill>
        <p:spPr>
          <a:xfrm>
            <a:off x="7711395" y="6400078"/>
            <a:ext cx="1072589" cy="431734"/>
          </a:xfrm>
          <a:prstGeom prst="rect">
            <a:avLst/>
          </a:prstGeom>
        </p:spPr>
      </p:pic>
    </p:spTree>
    <p:extLst>
      <p:ext uri="{BB962C8B-B14F-4D97-AF65-F5344CB8AC3E}">
        <p14:creationId xmlns:p14="http://schemas.microsoft.com/office/powerpoint/2010/main" val="3656423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2" name="Rettangolo 1"/>
          <p:cNvSpPr/>
          <p:nvPr/>
        </p:nvSpPr>
        <p:spPr>
          <a:xfrm>
            <a:off x="0" y="0"/>
            <a:ext cx="9144000" cy="6858000"/>
          </a:xfrm>
          <a:prstGeom prst="rect">
            <a:avLst/>
          </a:prstGeom>
          <a:solidFill>
            <a:srgbClr val="0000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85705" name="Text Box 9"/>
          <p:cNvSpPr txBox="1">
            <a:spLocks noChangeArrowheads="1"/>
          </p:cNvSpPr>
          <p:nvPr/>
        </p:nvSpPr>
        <p:spPr bwMode="auto">
          <a:xfrm>
            <a:off x="268288" y="1025525"/>
            <a:ext cx="8551862" cy="1739900"/>
          </a:xfrm>
          <a:prstGeom prst="rect">
            <a:avLst/>
          </a:prstGeom>
          <a:noFill/>
          <a:ln w="9525">
            <a:noFill/>
            <a:miter lim="800000"/>
            <a:headEnd/>
            <a:tailEnd/>
          </a:ln>
          <a:effectLst/>
        </p:spPr>
        <p:txBody>
          <a:bodyPr>
            <a:spAutoFit/>
          </a:bodyPr>
          <a:lstStyle>
            <a:lvl1pPr eaLnBrk="0" hangingPunct="0">
              <a:defRPr sz="2400" b="1">
                <a:solidFill>
                  <a:schemeClr val="tx1"/>
                </a:solidFill>
                <a:latin typeface="Times New Roman" charset="0"/>
                <a:ea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pPr algn="ctr" eaLnBrk="1" hangingPunct="1">
              <a:defRPr/>
            </a:pPr>
            <a:r>
              <a:rPr lang="en-US" sz="3600" dirty="0" smtClean="0">
                <a:solidFill>
                  <a:srgbClr val="FFFF00"/>
                </a:solidFill>
                <a:effectLst>
                  <a:outerShdw blurRad="38100" dist="38100" dir="2700000" algn="tl">
                    <a:srgbClr val="000000"/>
                  </a:outerShdw>
                </a:effectLst>
                <a:latin typeface="Arial" charset="0"/>
              </a:rPr>
              <a:t>DECOMPRESSION-INDUCED VASCULAR INJURIES ARE CAUSED BY MICROPARTICLES</a:t>
            </a:r>
          </a:p>
        </p:txBody>
      </p:sp>
      <p:sp>
        <p:nvSpPr>
          <p:cNvPr id="14339" name="Text Box 4"/>
          <p:cNvSpPr txBox="1">
            <a:spLocks noChangeArrowheads="1"/>
          </p:cNvSpPr>
          <p:nvPr/>
        </p:nvSpPr>
        <p:spPr bwMode="auto">
          <a:xfrm>
            <a:off x="0" y="6519446"/>
            <a:ext cx="26527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b="1" dirty="0" err="1">
                <a:solidFill>
                  <a:schemeClr val="bg1"/>
                </a:solidFill>
                <a:latin typeface="Arial Unicode MS" charset="0"/>
              </a:rPr>
              <a:t>Cortesia</a:t>
            </a:r>
            <a:r>
              <a:rPr lang="en-US" sz="1600" b="1" dirty="0">
                <a:solidFill>
                  <a:schemeClr val="bg1"/>
                </a:solidFill>
                <a:latin typeface="Arial Unicode MS" charset="0"/>
              </a:rPr>
              <a:t> </a:t>
            </a:r>
            <a:r>
              <a:rPr lang="en-US" sz="1600" b="1" dirty="0" err="1">
                <a:solidFill>
                  <a:schemeClr val="bg1"/>
                </a:solidFill>
                <a:latin typeface="Arial Unicode MS" charset="0"/>
              </a:rPr>
              <a:t>prof.S.Thom</a:t>
            </a:r>
            <a:endParaRPr lang="en-US" sz="1600" dirty="0">
              <a:solidFill>
                <a:schemeClr val="bg1"/>
              </a:solidFill>
              <a:latin typeface="Arial Unicode MS" charset="0"/>
            </a:endParaRPr>
          </a:p>
        </p:txBody>
      </p:sp>
      <p:sp>
        <p:nvSpPr>
          <p:cNvPr id="285708" name="Text Box 12"/>
          <p:cNvSpPr txBox="1">
            <a:spLocks noChangeArrowheads="1"/>
          </p:cNvSpPr>
          <p:nvPr/>
        </p:nvSpPr>
        <p:spPr bwMode="auto">
          <a:xfrm>
            <a:off x="442913" y="3048000"/>
            <a:ext cx="8509000" cy="646113"/>
          </a:xfrm>
          <a:prstGeom prst="rect">
            <a:avLst/>
          </a:prstGeom>
          <a:solidFill>
            <a:srgbClr val="FFFF00"/>
          </a:solidFill>
          <a:ln w="9525">
            <a:noFill/>
            <a:miter lim="800000"/>
            <a:headEnd/>
            <a:tailEnd/>
          </a:ln>
          <a:effectLst/>
        </p:spPr>
        <p:txBody>
          <a:bodyPr wrap="none">
            <a:spAutoFit/>
          </a:bodyPr>
          <a:lstStyle>
            <a:lvl1pPr eaLnBrk="0" hangingPunct="0">
              <a:defRPr sz="2400" b="1">
                <a:solidFill>
                  <a:schemeClr val="tx1"/>
                </a:solidFill>
                <a:latin typeface="Times New Roman" charset="0"/>
                <a:ea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pPr algn="ctr" eaLnBrk="1" hangingPunct="1">
              <a:defRPr/>
            </a:pPr>
            <a:r>
              <a:rPr lang="en-US" sz="3600" dirty="0" smtClean="0">
                <a:solidFill>
                  <a:srgbClr val="FF00FF"/>
                </a:solidFill>
                <a:effectLst>
                  <a:outerShdw blurRad="38100" dist="38100" dir="2700000" algn="tl">
                    <a:srgbClr val="000000"/>
                  </a:outerShdw>
                </a:effectLst>
                <a:latin typeface="Arial Unicode MS" charset="0"/>
              </a:rPr>
              <a:t>DCS = AN INFLAMMATORY DISEASE?</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RISCALDAMENTO</a:t>
            </a:r>
            <a:endParaRPr lang="it-IT" dirty="0"/>
          </a:p>
        </p:txBody>
      </p:sp>
      <p:pic>
        <p:nvPicPr>
          <p:cNvPr id="3" name="Immagine 2"/>
          <p:cNvPicPr>
            <a:picLocks noChangeAspect="1"/>
          </p:cNvPicPr>
          <p:nvPr/>
        </p:nvPicPr>
        <p:blipFill>
          <a:blip r:embed="rId2"/>
          <a:stretch>
            <a:fillRect/>
          </a:stretch>
        </p:blipFill>
        <p:spPr>
          <a:xfrm>
            <a:off x="705417" y="1606808"/>
            <a:ext cx="6502400" cy="4927600"/>
          </a:xfrm>
          <a:prstGeom prst="rect">
            <a:avLst/>
          </a:prstGeom>
        </p:spPr>
      </p:pic>
      <p:pic>
        <p:nvPicPr>
          <p:cNvPr id="4" name="Immagine 3"/>
          <p:cNvPicPr>
            <a:picLocks noChangeAspect="1"/>
          </p:cNvPicPr>
          <p:nvPr/>
        </p:nvPicPr>
        <p:blipFill>
          <a:blip r:embed="rId3"/>
          <a:stretch>
            <a:fillRect/>
          </a:stretch>
        </p:blipFill>
        <p:spPr>
          <a:xfrm>
            <a:off x="7587521" y="6168629"/>
            <a:ext cx="1072589" cy="431734"/>
          </a:xfrm>
          <a:prstGeom prst="rect">
            <a:avLst/>
          </a:prstGeom>
        </p:spPr>
      </p:pic>
    </p:spTree>
    <p:extLst>
      <p:ext uri="{BB962C8B-B14F-4D97-AF65-F5344CB8AC3E}">
        <p14:creationId xmlns:p14="http://schemas.microsoft.com/office/powerpoint/2010/main" val="243879900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241300" y="2062826"/>
            <a:ext cx="8648700" cy="3937000"/>
          </a:xfrm>
          <a:prstGeom prst="rect">
            <a:avLst/>
          </a:prstGeom>
        </p:spPr>
      </p:pic>
      <p:sp>
        <p:nvSpPr>
          <p:cNvPr id="4" name="Titolo 1"/>
          <p:cNvSpPr txBox="1">
            <a:spLocks/>
          </p:cNvSpPr>
          <p:nvPr/>
        </p:nvSpPr>
        <p:spPr>
          <a:xfrm>
            <a:off x="328613" y="738188"/>
            <a:ext cx="8229600" cy="679450"/>
          </a:xfrm>
          <a:prstGeom prst="rect">
            <a:avLst/>
          </a:prstGeom>
        </p:spPr>
        <p:txBody>
          <a:bodyPr/>
          <a:lstStyle>
            <a:lvl1pPr algn="ctr" defTabSz="457200" rtl="0" eaLnBrk="0" fontAlgn="base" hangingPunct="0">
              <a:spcBef>
                <a:spcPct val="0"/>
              </a:spcBef>
              <a:spcAft>
                <a:spcPct val="0"/>
              </a:spcAft>
              <a:defRPr sz="3600" b="1" kern="1200">
                <a:solidFill>
                  <a:srgbClr val="000090"/>
                </a:solidFill>
                <a:latin typeface="Arial"/>
                <a:ea typeface="ＭＳ Ｐゴシック" charset="0"/>
                <a:cs typeface="Arial"/>
              </a:defRPr>
            </a:lvl1pPr>
            <a:lvl2pPr algn="ctr" defTabSz="457200" rtl="0" eaLnBrk="0" fontAlgn="base" hangingPunct="0">
              <a:spcBef>
                <a:spcPct val="0"/>
              </a:spcBef>
              <a:spcAft>
                <a:spcPct val="0"/>
              </a:spcAft>
              <a:defRPr sz="3600" b="1">
                <a:solidFill>
                  <a:srgbClr val="000090"/>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3600" b="1">
                <a:solidFill>
                  <a:srgbClr val="000090"/>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3600" b="1">
                <a:solidFill>
                  <a:srgbClr val="000090"/>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3600" b="1">
                <a:solidFill>
                  <a:srgbClr val="000090"/>
                </a:solidFill>
                <a:latin typeface="Calibri" charset="0"/>
                <a:ea typeface="ＭＳ Ｐゴシック" charset="0"/>
                <a:cs typeface="ＭＳ Ｐゴシック" charset="0"/>
              </a:defRPr>
            </a:lvl5pPr>
            <a:lvl6pPr marL="457200" algn="ctr" defTabSz="457200" rtl="0" fontAlgn="base">
              <a:spcBef>
                <a:spcPct val="0"/>
              </a:spcBef>
              <a:spcAft>
                <a:spcPct val="0"/>
              </a:spcAft>
              <a:defRPr sz="3600" b="1">
                <a:solidFill>
                  <a:srgbClr val="000090"/>
                </a:solidFill>
                <a:latin typeface="Calibri" charset="0"/>
                <a:ea typeface="ＭＳ Ｐゴシック" charset="0"/>
                <a:cs typeface="ＭＳ Ｐゴシック" charset="0"/>
              </a:defRPr>
            </a:lvl6pPr>
            <a:lvl7pPr marL="914400" algn="ctr" defTabSz="457200" rtl="0" fontAlgn="base">
              <a:spcBef>
                <a:spcPct val="0"/>
              </a:spcBef>
              <a:spcAft>
                <a:spcPct val="0"/>
              </a:spcAft>
              <a:defRPr sz="3600" b="1">
                <a:solidFill>
                  <a:srgbClr val="000090"/>
                </a:solidFill>
                <a:latin typeface="Calibri" charset="0"/>
                <a:ea typeface="ＭＳ Ｐゴシック" charset="0"/>
                <a:cs typeface="ＭＳ Ｐゴシック" charset="0"/>
              </a:defRPr>
            </a:lvl7pPr>
            <a:lvl8pPr marL="1371600" algn="ctr" defTabSz="457200" rtl="0" fontAlgn="base">
              <a:spcBef>
                <a:spcPct val="0"/>
              </a:spcBef>
              <a:spcAft>
                <a:spcPct val="0"/>
              </a:spcAft>
              <a:defRPr sz="3600" b="1">
                <a:solidFill>
                  <a:srgbClr val="000090"/>
                </a:solidFill>
                <a:latin typeface="Calibri" charset="0"/>
                <a:ea typeface="ＭＳ Ｐゴシック" charset="0"/>
                <a:cs typeface="ＭＳ Ｐゴシック" charset="0"/>
              </a:defRPr>
            </a:lvl8pPr>
            <a:lvl9pPr marL="1828800" algn="ctr" defTabSz="457200" rtl="0" fontAlgn="base">
              <a:spcBef>
                <a:spcPct val="0"/>
              </a:spcBef>
              <a:spcAft>
                <a:spcPct val="0"/>
              </a:spcAft>
              <a:defRPr sz="3600" b="1">
                <a:solidFill>
                  <a:srgbClr val="000090"/>
                </a:solidFill>
                <a:latin typeface="Calibri" charset="0"/>
                <a:ea typeface="ＭＳ Ｐゴシック" charset="0"/>
                <a:cs typeface="ＭＳ Ｐゴシック" charset="0"/>
              </a:defRPr>
            </a:lvl9pPr>
          </a:lstStyle>
          <a:p>
            <a:r>
              <a:rPr lang="it-IT" dirty="0" smtClean="0"/>
              <a:t>RISCALDAMENTO - RISULTATI</a:t>
            </a:r>
            <a:endParaRPr lang="it-IT" dirty="0"/>
          </a:p>
        </p:txBody>
      </p:sp>
      <p:sp>
        <p:nvSpPr>
          <p:cNvPr id="5" name="CasellaDiTesto 4"/>
          <p:cNvSpPr txBox="1"/>
          <p:nvPr/>
        </p:nvSpPr>
        <p:spPr>
          <a:xfrm>
            <a:off x="-1" y="6334780"/>
            <a:ext cx="8558213" cy="523220"/>
          </a:xfrm>
          <a:prstGeom prst="rect">
            <a:avLst/>
          </a:prstGeom>
          <a:noFill/>
        </p:spPr>
        <p:txBody>
          <a:bodyPr wrap="square" rtlCol="0">
            <a:spAutoFit/>
          </a:bodyPr>
          <a:lstStyle/>
          <a:p>
            <a:r>
              <a:rPr lang="it-IT" sz="1400" b="1" dirty="0"/>
              <a:t>BL ATTEAU J</a:t>
            </a:r>
            <a:r>
              <a:rPr lang="it-IT" sz="1400" b="1" dirty="0" smtClean="0"/>
              <a:t>-È. et al. </a:t>
            </a:r>
            <a:r>
              <a:rPr lang="it-IT" sz="1400" b="1" i="1" dirty="0" err="1" smtClean="0"/>
              <a:t>Predive</a:t>
            </a:r>
            <a:r>
              <a:rPr lang="it-IT" sz="1400" b="1" i="1" dirty="0" smtClean="0"/>
              <a:t> sauna </a:t>
            </a:r>
            <a:r>
              <a:rPr lang="it-IT" sz="1400" b="1" i="1" dirty="0"/>
              <a:t>and </a:t>
            </a:r>
            <a:r>
              <a:rPr lang="it-IT" sz="1400" b="1" i="1" dirty="0" err="1"/>
              <a:t>venous</a:t>
            </a:r>
            <a:r>
              <a:rPr lang="it-IT" sz="1400" b="1" i="1" dirty="0"/>
              <a:t> gas </a:t>
            </a:r>
            <a:r>
              <a:rPr lang="it-IT" sz="1400" b="1" i="1" dirty="0" err="1"/>
              <a:t>bubbles</a:t>
            </a:r>
            <a:r>
              <a:rPr lang="it-IT" sz="1400" b="1" i="1" dirty="0"/>
              <a:t> </a:t>
            </a:r>
            <a:r>
              <a:rPr lang="it-IT" sz="1400" b="1" i="1" dirty="0" err="1"/>
              <a:t>upon</a:t>
            </a:r>
            <a:r>
              <a:rPr lang="it-IT" sz="1400" b="1" i="1" dirty="0"/>
              <a:t> </a:t>
            </a:r>
            <a:r>
              <a:rPr lang="it-IT" sz="1400" b="1" i="1" dirty="0" err="1"/>
              <a:t>decompression</a:t>
            </a:r>
            <a:r>
              <a:rPr lang="it-IT" sz="1400" b="1" i="1" dirty="0"/>
              <a:t> from </a:t>
            </a:r>
            <a:r>
              <a:rPr lang="it-IT" sz="1400" b="1" i="1" dirty="0" smtClean="0"/>
              <a:t>400 </a:t>
            </a:r>
            <a:r>
              <a:rPr lang="it-IT" sz="1400" b="1" i="1" dirty="0" err="1" smtClean="0"/>
              <a:t>kPa</a:t>
            </a:r>
            <a:r>
              <a:rPr lang="it-IT" sz="1400" b="1" i="1" dirty="0" smtClean="0"/>
              <a:t>. </a:t>
            </a:r>
            <a:r>
              <a:rPr lang="fr-FR" sz="1400" b="1" dirty="0" err="1" smtClean="0"/>
              <a:t>Aviat</a:t>
            </a:r>
            <a:r>
              <a:rPr lang="fr-FR" sz="1400" b="1" dirty="0" smtClean="0"/>
              <a:t> </a:t>
            </a:r>
            <a:r>
              <a:rPr lang="fr-FR" sz="1400" b="1" dirty="0" err="1"/>
              <a:t>Space</a:t>
            </a:r>
            <a:r>
              <a:rPr lang="fr-FR" sz="1400" b="1" dirty="0"/>
              <a:t> Environ Med 2008; 79: 1100 – 5 .</a:t>
            </a:r>
            <a:endParaRPr lang="it-IT" sz="1400" dirty="0"/>
          </a:p>
        </p:txBody>
      </p:sp>
    </p:spTree>
    <p:extLst>
      <p:ext uri="{BB962C8B-B14F-4D97-AF65-F5344CB8AC3E}">
        <p14:creationId xmlns:p14="http://schemas.microsoft.com/office/powerpoint/2010/main" val="37835643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8613" y="5582980"/>
            <a:ext cx="8229600" cy="679450"/>
          </a:xfrm>
        </p:spPr>
        <p:txBody>
          <a:bodyPr/>
          <a:lstStyle/>
          <a:p>
            <a:r>
              <a:rPr lang="hr-HR" sz="2000" b="0" dirty="0"/>
              <a:t>Dujić, et al J Physiol 555:637, 2004</a:t>
            </a:r>
            <a:endParaRPr lang="it-IT" sz="2000" dirty="0"/>
          </a:p>
        </p:txBody>
      </p:sp>
      <p:pic>
        <p:nvPicPr>
          <p:cNvPr id="3" name="Immagine 2" descr="ESERCIZIO P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700" y="1625600"/>
            <a:ext cx="7327900" cy="3606800"/>
          </a:xfrm>
          <a:prstGeom prst="rect">
            <a:avLst/>
          </a:prstGeom>
        </p:spPr>
      </p:pic>
      <p:sp>
        <p:nvSpPr>
          <p:cNvPr id="4" name="Titolo 1"/>
          <p:cNvSpPr txBox="1">
            <a:spLocks/>
          </p:cNvSpPr>
          <p:nvPr/>
        </p:nvSpPr>
        <p:spPr>
          <a:xfrm>
            <a:off x="328613" y="738188"/>
            <a:ext cx="8229600" cy="679450"/>
          </a:xfrm>
          <a:prstGeom prst="rect">
            <a:avLst/>
          </a:prstGeom>
        </p:spPr>
        <p:txBody>
          <a:bodyPr/>
          <a:lstStyle>
            <a:lvl1pPr algn="ctr" defTabSz="457200" rtl="0" eaLnBrk="0" fontAlgn="base" hangingPunct="0">
              <a:spcBef>
                <a:spcPct val="0"/>
              </a:spcBef>
              <a:spcAft>
                <a:spcPct val="0"/>
              </a:spcAft>
              <a:defRPr sz="3600" b="1" kern="1200">
                <a:solidFill>
                  <a:srgbClr val="000090"/>
                </a:solidFill>
                <a:latin typeface="Arial"/>
                <a:ea typeface="ＭＳ Ｐゴシック" charset="0"/>
                <a:cs typeface="Arial"/>
              </a:defRPr>
            </a:lvl1pPr>
            <a:lvl2pPr algn="ctr" defTabSz="457200" rtl="0" eaLnBrk="0" fontAlgn="base" hangingPunct="0">
              <a:spcBef>
                <a:spcPct val="0"/>
              </a:spcBef>
              <a:spcAft>
                <a:spcPct val="0"/>
              </a:spcAft>
              <a:defRPr sz="3600" b="1">
                <a:solidFill>
                  <a:srgbClr val="000090"/>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3600" b="1">
                <a:solidFill>
                  <a:srgbClr val="000090"/>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3600" b="1">
                <a:solidFill>
                  <a:srgbClr val="000090"/>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3600" b="1">
                <a:solidFill>
                  <a:srgbClr val="000090"/>
                </a:solidFill>
                <a:latin typeface="Calibri" charset="0"/>
                <a:ea typeface="ＭＳ Ｐゴシック" charset="0"/>
                <a:cs typeface="ＭＳ Ｐゴシック" charset="0"/>
              </a:defRPr>
            </a:lvl5pPr>
            <a:lvl6pPr marL="457200" algn="ctr" defTabSz="457200" rtl="0" fontAlgn="base">
              <a:spcBef>
                <a:spcPct val="0"/>
              </a:spcBef>
              <a:spcAft>
                <a:spcPct val="0"/>
              </a:spcAft>
              <a:defRPr sz="3600" b="1">
                <a:solidFill>
                  <a:srgbClr val="000090"/>
                </a:solidFill>
                <a:latin typeface="Calibri" charset="0"/>
                <a:ea typeface="ＭＳ Ｐゴシック" charset="0"/>
                <a:cs typeface="ＭＳ Ｐゴシック" charset="0"/>
              </a:defRPr>
            </a:lvl6pPr>
            <a:lvl7pPr marL="914400" algn="ctr" defTabSz="457200" rtl="0" fontAlgn="base">
              <a:spcBef>
                <a:spcPct val="0"/>
              </a:spcBef>
              <a:spcAft>
                <a:spcPct val="0"/>
              </a:spcAft>
              <a:defRPr sz="3600" b="1">
                <a:solidFill>
                  <a:srgbClr val="000090"/>
                </a:solidFill>
                <a:latin typeface="Calibri" charset="0"/>
                <a:ea typeface="ＭＳ Ｐゴシック" charset="0"/>
                <a:cs typeface="ＭＳ Ｐゴシック" charset="0"/>
              </a:defRPr>
            </a:lvl7pPr>
            <a:lvl8pPr marL="1371600" algn="ctr" defTabSz="457200" rtl="0" fontAlgn="base">
              <a:spcBef>
                <a:spcPct val="0"/>
              </a:spcBef>
              <a:spcAft>
                <a:spcPct val="0"/>
              </a:spcAft>
              <a:defRPr sz="3600" b="1">
                <a:solidFill>
                  <a:srgbClr val="000090"/>
                </a:solidFill>
                <a:latin typeface="Calibri" charset="0"/>
                <a:ea typeface="ＭＳ Ｐゴシック" charset="0"/>
                <a:cs typeface="ＭＳ Ｐゴシック" charset="0"/>
              </a:defRPr>
            </a:lvl8pPr>
            <a:lvl9pPr marL="1828800" algn="ctr" defTabSz="457200" rtl="0" fontAlgn="base">
              <a:spcBef>
                <a:spcPct val="0"/>
              </a:spcBef>
              <a:spcAft>
                <a:spcPct val="0"/>
              </a:spcAft>
              <a:defRPr sz="3600" b="1">
                <a:solidFill>
                  <a:srgbClr val="000090"/>
                </a:solidFill>
                <a:latin typeface="Calibri" charset="0"/>
                <a:ea typeface="ＭＳ Ｐゴシック" charset="0"/>
                <a:cs typeface="ＭＳ Ｐゴシック" charset="0"/>
              </a:defRPr>
            </a:lvl9pPr>
          </a:lstStyle>
          <a:p>
            <a:r>
              <a:rPr lang="it-IT" sz="2800" dirty="0"/>
              <a:t>ESERCIZIO PRE-</a:t>
            </a:r>
            <a:r>
              <a:rPr lang="it-IT" sz="2800" dirty="0" smtClean="0"/>
              <a:t>IMMERSIONE - RISULTATI</a:t>
            </a:r>
            <a:endParaRPr lang="it-IT" sz="2800" dirty="0"/>
          </a:p>
        </p:txBody>
      </p:sp>
      <p:sp>
        <p:nvSpPr>
          <p:cNvPr id="6" name="Text Box 4"/>
          <p:cNvSpPr txBox="1">
            <a:spLocks noChangeArrowheads="1"/>
          </p:cNvSpPr>
          <p:nvPr/>
        </p:nvSpPr>
        <p:spPr bwMode="auto">
          <a:xfrm>
            <a:off x="3599" y="6525633"/>
            <a:ext cx="22746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b="1" dirty="0" err="1">
                <a:latin typeface="Arial Unicode MS" charset="0"/>
              </a:rPr>
              <a:t>Cortesia</a:t>
            </a:r>
            <a:r>
              <a:rPr lang="en-US" sz="1600" b="1" dirty="0">
                <a:latin typeface="Arial Unicode MS" charset="0"/>
              </a:rPr>
              <a:t> </a:t>
            </a:r>
            <a:r>
              <a:rPr lang="en-US" sz="1600" b="1" dirty="0" smtClean="0">
                <a:latin typeface="Arial Unicode MS" charset="0"/>
              </a:rPr>
              <a:t>prof. R. Moon</a:t>
            </a:r>
            <a:endParaRPr lang="en-US" sz="1600" dirty="0">
              <a:latin typeface="Arial Unicode MS" charset="0"/>
            </a:endParaRPr>
          </a:p>
        </p:txBody>
      </p:sp>
      <p:pic>
        <p:nvPicPr>
          <p:cNvPr id="7" name="Immagine 6"/>
          <p:cNvPicPr>
            <a:picLocks noChangeAspect="1"/>
          </p:cNvPicPr>
          <p:nvPr/>
        </p:nvPicPr>
        <p:blipFill>
          <a:blip r:embed="rId3"/>
          <a:stretch>
            <a:fillRect/>
          </a:stretch>
        </p:blipFill>
        <p:spPr>
          <a:xfrm>
            <a:off x="7711395" y="6400078"/>
            <a:ext cx="1072589" cy="431734"/>
          </a:xfrm>
          <a:prstGeom prst="rect">
            <a:avLst/>
          </a:prstGeom>
        </p:spPr>
      </p:pic>
    </p:spTree>
    <p:extLst>
      <p:ext uri="{BB962C8B-B14F-4D97-AF65-F5344CB8AC3E}">
        <p14:creationId xmlns:p14="http://schemas.microsoft.com/office/powerpoint/2010/main" val="306671822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8613" y="497721"/>
            <a:ext cx="8229600" cy="679450"/>
          </a:xfrm>
        </p:spPr>
        <p:txBody>
          <a:bodyPr/>
          <a:lstStyle/>
          <a:p>
            <a:r>
              <a:rPr lang="it-IT" dirty="0" smtClean="0"/>
              <a:t>IDRATAZIONE - RISULTATI</a:t>
            </a:r>
            <a:endParaRPr lang="it-IT" dirty="0"/>
          </a:p>
        </p:txBody>
      </p:sp>
      <p:pic>
        <p:nvPicPr>
          <p:cNvPr id="3" name="Immagine 2" descr="IDRATAZIO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018" y="1159155"/>
            <a:ext cx="5981700" cy="5600700"/>
          </a:xfrm>
          <a:prstGeom prst="rect">
            <a:avLst/>
          </a:prstGeom>
        </p:spPr>
      </p:pic>
      <p:pic>
        <p:nvPicPr>
          <p:cNvPr id="4" name="Immagine 3"/>
          <p:cNvPicPr>
            <a:picLocks noChangeAspect="1"/>
          </p:cNvPicPr>
          <p:nvPr/>
        </p:nvPicPr>
        <p:blipFill>
          <a:blip r:embed="rId3"/>
          <a:stretch>
            <a:fillRect/>
          </a:stretch>
        </p:blipFill>
        <p:spPr>
          <a:xfrm>
            <a:off x="7175100" y="6328121"/>
            <a:ext cx="1072589" cy="431734"/>
          </a:xfrm>
          <a:prstGeom prst="rect">
            <a:avLst/>
          </a:prstGeom>
        </p:spPr>
      </p:pic>
    </p:spTree>
    <p:extLst>
      <p:ext uri="{BB962C8B-B14F-4D97-AF65-F5344CB8AC3E}">
        <p14:creationId xmlns:p14="http://schemas.microsoft.com/office/powerpoint/2010/main" val="71452433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8613" y="398462"/>
            <a:ext cx="8229600" cy="1097315"/>
          </a:xfrm>
        </p:spPr>
        <p:txBody>
          <a:bodyPr/>
          <a:lstStyle/>
          <a:p>
            <a:r>
              <a:rPr lang="it-IT" dirty="0" smtClean="0"/>
              <a:t>CIOCCOLATA e DILATAZIONE FLUSSO-MEDIATA (FMD)</a:t>
            </a:r>
            <a:endParaRPr lang="it-IT" dirty="0"/>
          </a:p>
        </p:txBody>
      </p:sp>
      <p:pic>
        <p:nvPicPr>
          <p:cNvPr id="4" name="Immagine 3"/>
          <p:cNvPicPr>
            <a:picLocks noChangeAspect="1"/>
          </p:cNvPicPr>
          <p:nvPr/>
        </p:nvPicPr>
        <p:blipFill>
          <a:blip r:embed="rId2"/>
          <a:stretch>
            <a:fillRect/>
          </a:stretch>
        </p:blipFill>
        <p:spPr>
          <a:xfrm>
            <a:off x="7711395" y="6400078"/>
            <a:ext cx="1072589" cy="431734"/>
          </a:xfrm>
          <a:prstGeom prst="rect">
            <a:avLst/>
          </a:prstGeom>
        </p:spPr>
      </p:pic>
      <p:pic>
        <p:nvPicPr>
          <p:cNvPr id="5" name="Immagine 4" descr="CIOCCOLAT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0" y="1676400"/>
            <a:ext cx="4927600" cy="4508500"/>
          </a:xfrm>
          <a:prstGeom prst="rect">
            <a:avLst/>
          </a:prstGeom>
        </p:spPr>
      </p:pic>
    </p:spTree>
    <p:extLst>
      <p:ext uri="{BB962C8B-B14F-4D97-AF65-F5344CB8AC3E}">
        <p14:creationId xmlns:p14="http://schemas.microsoft.com/office/powerpoint/2010/main" val="285766291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2889" y="738188"/>
            <a:ext cx="8819444" cy="679450"/>
          </a:xfrm>
        </p:spPr>
        <p:txBody>
          <a:bodyPr/>
          <a:lstStyle/>
          <a:p>
            <a:r>
              <a:rPr lang="it-IT" dirty="0"/>
              <a:t>DILATAZIONE FLUSSO-MEDIATA (FMD)</a:t>
            </a:r>
          </a:p>
        </p:txBody>
      </p:sp>
      <p:pic>
        <p:nvPicPr>
          <p:cNvPr id="3" name="Immagine 2" descr="FM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700" y="1530527"/>
            <a:ext cx="6311900" cy="5029200"/>
          </a:xfrm>
          <a:prstGeom prst="rect">
            <a:avLst/>
          </a:prstGeom>
        </p:spPr>
      </p:pic>
    </p:spTree>
    <p:extLst>
      <p:ext uri="{BB962C8B-B14F-4D97-AF65-F5344CB8AC3E}">
        <p14:creationId xmlns:p14="http://schemas.microsoft.com/office/powerpoint/2010/main" val="323786912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19577"/>
            <a:ext cx="8229600" cy="5979816"/>
          </a:xfrm>
        </p:spPr>
        <p:txBody>
          <a:bodyPr/>
          <a:lstStyle/>
          <a:p>
            <a:pPr algn="ctr"/>
            <a:r>
              <a:rPr lang="it-IT" sz="4000" dirty="0">
                <a:solidFill>
                  <a:srgbClr val="FF0000"/>
                </a:solidFill>
                <a:latin typeface="Arial"/>
                <a:cs typeface="Arial"/>
              </a:rPr>
              <a:t>Ridurre il carico di Bolle!</a:t>
            </a:r>
          </a:p>
          <a:p>
            <a:pPr lvl="1" indent="-457200">
              <a:lnSpc>
                <a:spcPct val="80000"/>
              </a:lnSpc>
              <a:buSzPct val="100000"/>
              <a:buFont typeface="Arial"/>
              <a:buChar char="•"/>
            </a:pPr>
            <a:r>
              <a:rPr lang="it-IT" sz="3000" dirty="0" err="1" smtClean="0">
                <a:solidFill>
                  <a:srgbClr val="D9D9D9"/>
                </a:solidFill>
                <a:latin typeface="Arial"/>
                <a:cs typeface="Arial"/>
              </a:rPr>
              <a:t>Pre</a:t>
            </a:r>
            <a:r>
              <a:rPr lang="it-IT" sz="3000" dirty="0" smtClean="0">
                <a:solidFill>
                  <a:srgbClr val="D9D9D9"/>
                </a:solidFill>
                <a:latin typeface="Arial"/>
                <a:cs typeface="Arial"/>
              </a:rPr>
              <a:t>-condizionamento</a:t>
            </a:r>
          </a:p>
          <a:p>
            <a:pPr marL="457200" indent="-457200">
              <a:lnSpc>
                <a:spcPct val="80000"/>
              </a:lnSpc>
              <a:buSzPct val="100000"/>
              <a:buFont typeface="Arial"/>
              <a:buChar char="•"/>
            </a:pPr>
            <a:r>
              <a:rPr lang="it-IT" sz="3000" dirty="0" smtClean="0">
                <a:solidFill>
                  <a:srgbClr val="000090"/>
                </a:solidFill>
                <a:latin typeface="Arial"/>
                <a:cs typeface="Arial"/>
              </a:rPr>
              <a:t>Ottimizzare profili</a:t>
            </a:r>
          </a:p>
          <a:p>
            <a:pPr marL="1028700" lvl="2" indent="-457200">
              <a:lnSpc>
                <a:spcPct val="80000"/>
              </a:lnSpc>
              <a:buSzPct val="100000"/>
              <a:buFont typeface="Arial"/>
              <a:buChar char="•"/>
            </a:pPr>
            <a:r>
              <a:rPr lang="it-IT" sz="3000" b="0" dirty="0" smtClean="0">
                <a:latin typeface="Arial"/>
                <a:cs typeface="Arial"/>
              </a:rPr>
              <a:t>Rispetto </a:t>
            </a:r>
            <a:r>
              <a:rPr lang="it-IT" sz="3000" b="0" dirty="0">
                <a:latin typeface="Arial"/>
                <a:cs typeface="Arial"/>
              </a:rPr>
              <a:t>No-D </a:t>
            </a:r>
            <a:r>
              <a:rPr lang="it-IT" sz="3000" b="0" dirty="0" smtClean="0">
                <a:latin typeface="Arial"/>
                <a:cs typeface="Arial"/>
              </a:rPr>
              <a:t>Limits</a:t>
            </a:r>
          </a:p>
          <a:p>
            <a:pPr marL="1028700" lvl="2" indent="-457200">
              <a:lnSpc>
                <a:spcPct val="80000"/>
              </a:lnSpc>
              <a:buSzPct val="100000"/>
              <a:buFont typeface="Arial"/>
              <a:buChar char="•"/>
            </a:pPr>
            <a:r>
              <a:rPr lang="it-IT" sz="3000" b="0" dirty="0" err="1" smtClean="0">
                <a:latin typeface="Arial"/>
                <a:cs typeface="Arial"/>
              </a:rPr>
              <a:t>Nitrox</a:t>
            </a:r>
            <a:r>
              <a:rPr lang="it-IT" sz="3000" b="0" dirty="0" smtClean="0">
                <a:latin typeface="Arial"/>
                <a:cs typeface="Arial"/>
              </a:rPr>
              <a:t> vs Aria</a:t>
            </a:r>
          </a:p>
          <a:p>
            <a:pPr marL="1028700" lvl="2" indent="-457200">
              <a:lnSpc>
                <a:spcPct val="80000"/>
              </a:lnSpc>
              <a:buSzPct val="100000"/>
              <a:buFont typeface="Arial"/>
              <a:buChar char="•"/>
            </a:pPr>
            <a:r>
              <a:rPr lang="it-IT" sz="3000" b="0" dirty="0" smtClean="0">
                <a:latin typeface="Arial"/>
                <a:cs typeface="Arial"/>
              </a:rPr>
              <a:t>No </a:t>
            </a:r>
            <a:r>
              <a:rPr lang="it-IT" sz="3000" b="0" dirty="0">
                <a:latin typeface="Arial"/>
                <a:cs typeface="Arial"/>
              </a:rPr>
              <a:t>Multiple / </a:t>
            </a:r>
            <a:r>
              <a:rPr lang="it-IT" sz="3000" b="0" dirty="0" err="1">
                <a:latin typeface="Arial"/>
                <a:cs typeface="Arial"/>
              </a:rPr>
              <a:t>Ripet</a:t>
            </a:r>
            <a:r>
              <a:rPr lang="it-IT" sz="3000" b="0" dirty="0">
                <a:latin typeface="Arial"/>
                <a:cs typeface="Arial"/>
              </a:rPr>
              <a:t>. (&gt;2</a:t>
            </a:r>
            <a:r>
              <a:rPr lang="it-IT" sz="3000" b="0" dirty="0" smtClean="0">
                <a:latin typeface="Arial"/>
                <a:cs typeface="Arial"/>
              </a:rPr>
              <a:t>)</a:t>
            </a:r>
          </a:p>
          <a:p>
            <a:pPr marL="1028700" lvl="2" indent="-457200">
              <a:lnSpc>
                <a:spcPct val="80000"/>
              </a:lnSpc>
              <a:buSzPct val="100000"/>
              <a:buFont typeface="Arial"/>
              <a:buChar char="•"/>
            </a:pPr>
            <a:r>
              <a:rPr lang="it-IT" sz="3000" b="0" dirty="0" err="1" smtClean="0"/>
              <a:t>Deep</a:t>
            </a:r>
            <a:r>
              <a:rPr lang="it-IT" sz="3000" b="0" dirty="0" smtClean="0"/>
              <a:t> stop</a:t>
            </a:r>
            <a:endParaRPr lang="it-IT" sz="3000" b="0" dirty="0" smtClean="0">
              <a:latin typeface="Arial"/>
              <a:cs typeface="Arial"/>
            </a:endParaRPr>
          </a:p>
          <a:p>
            <a:pPr marL="571500" lvl="1" indent="-457200">
              <a:lnSpc>
                <a:spcPct val="80000"/>
              </a:lnSpc>
              <a:buSzPct val="100000"/>
              <a:buFont typeface="Arial"/>
              <a:buChar char="•"/>
            </a:pPr>
            <a:r>
              <a:rPr lang="it-IT" sz="3000" dirty="0" smtClean="0">
                <a:solidFill>
                  <a:srgbClr val="D9D9D9"/>
                </a:solidFill>
                <a:latin typeface="Arial"/>
                <a:cs typeface="Arial"/>
              </a:rPr>
              <a:t>Ridurre </a:t>
            </a:r>
            <a:r>
              <a:rPr lang="it-IT" sz="3000" dirty="0" err="1">
                <a:solidFill>
                  <a:srgbClr val="D9D9D9"/>
                </a:solidFill>
                <a:latin typeface="Arial"/>
                <a:cs typeface="Arial"/>
              </a:rPr>
              <a:t>Risk</a:t>
            </a:r>
            <a:r>
              <a:rPr lang="it-IT" sz="3000" dirty="0">
                <a:solidFill>
                  <a:srgbClr val="D9D9D9"/>
                </a:solidFill>
                <a:latin typeface="Arial"/>
                <a:cs typeface="Arial"/>
              </a:rPr>
              <a:t> </a:t>
            </a:r>
            <a:r>
              <a:rPr lang="it-IT" sz="3000" dirty="0" err="1">
                <a:solidFill>
                  <a:srgbClr val="D9D9D9"/>
                </a:solidFill>
                <a:latin typeface="Arial"/>
                <a:cs typeface="Arial"/>
              </a:rPr>
              <a:t>Factors</a:t>
            </a:r>
            <a:r>
              <a:rPr lang="it-IT" sz="3000" dirty="0">
                <a:solidFill>
                  <a:srgbClr val="D9D9D9"/>
                </a:solidFill>
                <a:latin typeface="Arial"/>
                <a:cs typeface="Arial"/>
              </a:rPr>
              <a:t> </a:t>
            </a:r>
            <a:r>
              <a:rPr lang="it-IT" sz="3000" dirty="0" smtClean="0">
                <a:solidFill>
                  <a:srgbClr val="D9D9D9"/>
                </a:solidFill>
                <a:latin typeface="Arial"/>
                <a:cs typeface="Arial"/>
              </a:rPr>
              <a:t>individuali</a:t>
            </a:r>
          </a:p>
          <a:p>
            <a:pPr marL="1028700" lvl="2" indent="-457200">
              <a:lnSpc>
                <a:spcPct val="80000"/>
              </a:lnSpc>
              <a:buSzPct val="100000"/>
              <a:buFont typeface="Arial"/>
              <a:buChar char="•"/>
            </a:pPr>
            <a:r>
              <a:rPr lang="it-IT" sz="3000" b="0" dirty="0" smtClean="0">
                <a:solidFill>
                  <a:srgbClr val="D9D9D9"/>
                </a:solidFill>
                <a:latin typeface="Arial"/>
                <a:cs typeface="Arial"/>
              </a:rPr>
              <a:t>Fitness</a:t>
            </a:r>
            <a:endParaRPr lang="it-IT" sz="3000" b="0" dirty="0">
              <a:solidFill>
                <a:srgbClr val="D9D9D9"/>
              </a:solidFill>
              <a:latin typeface="Arial"/>
              <a:cs typeface="Arial"/>
            </a:endParaRPr>
          </a:p>
          <a:p>
            <a:pPr marL="1028700" lvl="2" indent="-457200">
              <a:lnSpc>
                <a:spcPct val="80000"/>
              </a:lnSpc>
              <a:buSzPct val="100000"/>
              <a:buFont typeface="Arial"/>
              <a:buChar char="•"/>
            </a:pPr>
            <a:r>
              <a:rPr lang="it-IT" sz="3000" b="0" dirty="0" smtClean="0">
                <a:solidFill>
                  <a:srgbClr val="D9D9D9"/>
                </a:solidFill>
                <a:latin typeface="Arial"/>
                <a:cs typeface="Arial"/>
              </a:rPr>
              <a:t>Disidratazione</a:t>
            </a:r>
          </a:p>
          <a:p>
            <a:pPr marL="1028700" lvl="2" indent="-457200">
              <a:lnSpc>
                <a:spcPct val="80000"/>
              </a:lnSpc>
              <a:buSzPct val="100000"/>
              <a:buFont typeface="Arial"/>
              <a:buChar char="•"/>
            </a:pPr>
            <a:r>
              <a:rPr lang="it-IT" sz="3000" b="0" dirty="0" smtClean="0">
                <a:solidFill>
                  <a:srgbClr val="D9D9D9"/>
                </a:solidFill>
                <a:latin typeface="Arial"/>
                <a:cs typeface="Arial"/>
              </a:rPr>
              <a:t>Tabacco</a:t>
            </a:r>
          </a:p>
          <a:p>
            <a:pPr marL="1028700" lvl="2" indent="-457200">
              <a:lnSpc>
                <a:spcPct val="80000"/>
              </a:lnSpc>
              <a:buSzPct val="100000"/>
              <a:buFont typeface="Arial"/>
              <a:buChar char="•"/>
            </a:pPr>
            <a:r>
              <a:rPr lang="it-IT" sz="3000" b="0" dirty="0">
                <a:solidFill>
                  <a:srgbClr val="D9D9D9"/>
                </a:solidFill>
              </a:rPr>
              <a:t>e</a:t>
            </a:r>
            <a:r>
              <a:rPr lang="it-IT" sz="3000" b="0" dirty="0" smtClean="0">
                <a:solidFill>
                  <a:srgbClr val="D9D9D9"/>
                </a:solidFill>
              </a:rPr>
              <a:t>cc.</a:t>
            </a:r>
          </a:p>
        </p:txBody>
      </p:sp>
    </p:spTree>
    <p:extLst>
      <p:ext uri="{BB962C8B-B14F-4D97-AF65-F5344CB8AC3E}">
        <p14:creationId xmlns:p14="http://schemas.microsoft.com/office/powerpoint/2010/main" val="214452252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2"/>
            <a:r>
              <a:rPr lang="it-IT" dirty="0" smtClean="0">
                <a:latin typeface="Arial"/>
                <a:cs typeface="Arial"/>
              </a:rPr>
              <a:t>NITROX VS ARIA</a:t>
            </a:r>
            <a:endParaRPr lang="it-IT" dirty="0"/>
          </a:p>
        </p:txBody>
      </p:sp>
      <p:pic>
        <p:nvPicPr>
          <p:cNvPr id="3" name="Immagine 2" descr="NITROX VS ARI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584" y="1574800"/>
            <a:ext cx="8654641" cy="3699943"/>
          </a:xfrm>
          <a:prstGeom prst="rect">
            <a:avLst/>
          </a:prstGeom>
        </p:spPr>
      </p:pic>
      <p:pic>
        <p:nvPicPr>
          <p:cNvPr id="4" name="Immagine 3"/>
          <p:cNvPicPr>
            <a:picLocks noChangeAspect="1"/>
          </p:cNvPicPr>
          <p:nvPr/>
        </p:nvPicPr>
        <p:blipFill>
          <a:blip r:embed="rId3"/>
          <a:stretch>
            <a:fillRect/>
          </a:stretch>
        </p:blipFill>
        <p:spPr>
          <a:xfrm>
            <a:off x="7175100" y="6328121"/>
            <a:ext cx="1072589" cy="431734"/>
          </a:xfrm>
          <a:prstGeom prst="rect">
            <a:avLst/>
          </a:prstGeom>
        </p:spPr>
      </p:pic>
    </p:spTree>
    <p:extLst>
      <p:ext uri="{BB962C8B-B14F-4D97-AF65-F5344CB8AC3E}">
        <p14:creationId xmlns:p14="http://schemas.microsoft.com/office/powerpoint/2010/main" val="103025174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NITROX: VANTAGGI E SVANTAGGI </a:t>
            </a:r>
            <a:endParaRPr lang="it-IT" dirty="0"/>
          </a:p>
        </p:txBody>
      </p:sp>
      <p:graphicFrame>
        <p:nvGraphicFramePr>
          <p:cNvPr id="5" name="Segnaposto contenuto 4"/>
          <p:cNvGraphicFramePr>
            <a:graphicFrameLocks noGrp="1"/>
          </p:cNvGraphicFramePr>
          <p:nvPr>
            <p:ph sz="half" idx="1"/>
            <p:extLst>
              <p:ext uri="{D42A27DB-BD31-4B8C-83A1-F6EECF244321}">
                <p14:modId xmlns:p14="http://schemas.microsoft.com/office/powerpoint/2010/main" val="2416980848"/>
              </p:ext>
            </p:extLst>
          </p:nvPr>
        </p:nvGraphicFramePr>
        <p:xfrm>
          <a:off x="457200" y="1600200"/>
          <a:ext cx="4038600" cy="4770120"/>
        </p:xfrm>
        <a:graphic>
          <a:graphicData uri="http://schemas.openxmlformats.org/drawingml/2006/table">
            <a:tbl>
              <a:tblPr firstRow="1" bandRow="1">
                <a:tableStyleId>{5C22544A-7EE6-4342-B048-85BDC9FD1C3A}</a:tableStyleId>
              </a:tblPr>
              <a:tblGrid>
                <a:gridCol w="2593528"/>
                <a:gridCol w="1445072"/>
              </a:tblGrid>
              <a:tr h="370840">
                <a:tc gridSpan="2">
                  <a:txBody>
                    <a:bodyPr/>
                    <a:lstStyle/>
                    <a:p>
                      <a:pPr algn="ctr"/>
                      <a:r>
                        <a:rPr lang="it-IT" sz="2400" dirty="0" smtClean="0">
                          <a:solidFill>
                            <a:srgbClr val="FFFF00"/>
                          </a:solidFill>
                        </a:rPr>
                        <a:t>VANTAGGI</a:t>
                      </a:r>
                      <a:endParaRPr lang="it-IT" sz="2400" dirty="0">
                        <a:solidFill>
                          <a:srgbClr val="FFFF00"/>
                        </a:solidFill>
                      </a:endParaRPr>
                    </a:p>
                  </a:txBody>
                  <a:tcPr>
                    <a:solidFill>
                      <a:srgbClr val="0000FF"/>
                    </a:solidFill>
                  </a:tcPr>
                </a:tc>
                <a:tc hMerge="1">
                  <a:txBody>
                    <a:bodyPr/>
                    <a:lstStyle/>
                    <a:p>
                      <a:endParaRPr lang="it-IT" dirty="0"/>
                    </a:p>
                  </a:txBody>
                  <a:tcPr/>
                </a:tc>
              </a:tr>
              <a:tr h="370840">
                <a:tc>
                  <a:txBody>
                    <a:bodyPr/>
                    <a:lstStyle/>
                    <a:p>
                      <a:r>
                        <a:rPr lang="it-IT" dirty="0" smtClean="0">
                          <a:solidFill>
                            <a:srgbClr val="FFFF00"/>
                          </a:solidFill>
                        </a:rPr>
                        <a:t>ESTENDE IL TEMPO DI NO-STOP</a:t>
                      </a:r>
                      <a:endParaRPr lang="it-IT" dirty="0">
                        <a:solidFill>
                          <a:srgbClr val="FFFF00"/>
                        </a:solidFill>
                      </a:endParaRPr>
                    </a:p>
                  </a:txBody>
                  <a:tcPr>
                    <a:solidFill>
                      <a:srgbClr val="0000FF"/>
                    </a:solidFill>
                  </a:tcPr>
                </a:tc>
                <a:tc>
                  <a:txBody>
                    <a:bodyPr/>
                    <a:lstStyle/>
                    <a:p>
                      <a:pPr algn="ctr"/>
                      <a:r>
                        <a:rPr lang="it-IT" dirty="0" smtClean="0">
                          <a:solidFill>
                            <a:srgbClr val="FFFF00"/>
                          </a:solidFill>
                        </a:rPr>
                        <a:t>VERO</a:t>
                      </a:r>
                      <a:endParaRPr lang="it-IT" dirty="0">
                        <a:solidFill>
                          <a:srgbClr val="FFFF00"/>
                        </a:solidFill>
                      </a:endParaRPr>
                    </a:p>
                  </a:txBody>
                  <a:tcPr>
                    <a:solidFill>
                      <a:srgbClr val="0000FF"/>
                    </a:solidFill>
                  </a:tcPr>
                </a:tc>
              </a:tr>
              <a:tr h="370840">
                <a:tc>
                  <a:txBody>
                    <a:bodyPr/>
                    <a:lstStyle/>
                    <a:p>
                      <a:r>
                        <a:rPr lang="it-IT" dirty="0" smtClean="0">
                          <a:solidFill>
                            <a:srgbClr val="FFFF00"/>
                          </a:solidFill>
                        </a:rPr>
                        <a:t>RIDUCE DECO</a:t>
                      </a:r>
                      <a:endParaRPr lang="it-IT" dirty="0">
                        <a:solidFill>
                          <a:srgbClr val="FFFF00"/>
                        </a:solidFill>
                      </a:endParaRPr>
                    </a:p>
                  </a:txBody>
                  <a:tcPr>
                    <a:solidFill>
                      <a:srgbClr val="0000FF"/>
                    </a:solidFill>
                  </a:tcPr>
                </a:tc>
                <a:tc>
                  <a:txBody>
                    <a:bodyPr/>
                    <a:lstStyle/>
                    <a:p>
                      <a:pPr algn="ctr"/>
                      <a:r>
                        <a:rPr lang="it-IT" dirty="0" smtClean="0">
                          <a:solidFill>
                            <a:srgbClr val="FFFF00"/>
                          </a:solidFill>
                        </a:rPr>
                        <a:t>VERO</a:t>
                      </a:r>
                      <a:endParaRPr lang="it-IT" dirty="0">
                        <a:solidFill>
                          <a:srgbClr val="FFFF00"/>
                        </a:solidFill>
                      </a:endParaRPr>
                    </a:p>
                  </a:txBody>
                  <a:tcPr>
                    <a:solidFill>
                      <a:srgbClr val="0000FF"/>
                    </a:solidFill>
                  </a:tcPr>
                </a:tc>
              </a:tr>
              <a:tr h="370840">
                <a:tc>
                  <a:txBody>
                    <a:bodyPr/>
                    <a:lstStyle/>
                    <a:p>
                      <a:r>
                        <a:rPr lang="it-IT" dirty="0" smtClean="0">
                          <a:solidFill>
                            <a:srgbClr val="FFFF00"/>
                          </a:solidFill>
                        </a:rPr>
                        <a:t>RIDUCE AZOTO RESIDUO</a:t>
                      </a:r>
                      <a:endParaRPr lang="it-IT" dirty="0">
                        <a:solidFill>
                          <a:srgbClr val="FFFF00"/>
                        </a:solidFill>
                      </a:endParaRPr>
                    </a:p>
                  </a:txBody>
                  <a:tcPr>
                    <a:solidFill>
                      <a:srgbClr val="0000FF"/>
                    </a:solidFill>
                  </a:tcPr>
                </a:tc>
                <a:tc>
                  <a:txBody>
                    <a:bodyPr/>
                    <a:lstStyle/>
                    <a:p>
                      <a:pPr algn="ctr"/>
                      <a:r>
                        <a:rPr lang="it-IT" dirty="0" smtClean="0">
                          <a:solidFill>
                            <a:srgbClr val="FFFF00"/>
                          </a:solidFill>
                        </a:rPr>
                        <a:t>VERO</a:t>
                      </a:r>
                      <a:endParaRPr lang="it-IT" dirty="0">
                        <a:solidFill>
                          <a:srgbClr val="FFFF00"/>
                        </a:solidFill>
                      </a:endParaRPr>
                    </a:p>
                  </a:txBody>
                  <a:tcPr>
                    <a:solidFill>
                      <a:srgbClr val="0000FF"/>
                    </a:solidFill>
                  </a:tcPr>
                </a:tc>
              </a:tr>
              <a:tr h="370840">
                <a:tc>
                  <a:txBody>
                    <a:bodyPr/>
                    <a:lstStyle/>
                    <a:p>
                      <a:r>
                        <a:rPr lang="it-IT" dirty="0" smtClean="0">
                          <a:solidFill>
                            <a:srgbClr val="FFFF00"/>
                          </a:solidFill>
                        </a:rPr>
                        <a:t>RIDUCE RISCHIO MDD</a:t>
                      </a:r>
                      <a:endParaRPr lang="it-IT" dirty="0">
                        <a:solidFill>
                          <a:srgbClr val="FFFF00"/>
                        </a:solidFill>
                      </a:endParaRPr>
                    </a:p>
                  </a:txBody>
                  <a:tcPr>
                    <a:solidFill>
                      <a:srgbClr val="0000FF"/>
                    </a:solidFill>
                  </a:tcPr>
                </a:tc>
                <a:tc>
                  <a:txBody>
                    <a:bodyPr/>
                    <a:lstStyle/>
                    <a:p>
                      <a:pPr algn="ctr"/>
                      <a:r>
                        <a:rPr lang="it-IT" dirty="0" smtClean="0">
                          <a:solidFill>
                            <a:srgbClr val="FFFF00"/>
                          </a:solidFill>
                        </a:rPr>
                        <a:t>VERO</a:t>
                      </a:r>
                      <a:endParaRPr lang="it-IT" dirty="0">
                        <a:solidFill>
                          <a:srgbClr val="FFFF00"/>
                        </a:solidFill>
                      </a:endParaRPr>
                    </a:p>
                  </a:txBody>
                  <a:tcPr>
                    <a:solidFill>
                      <a:srgbClr val="0000FF"/>
                    </a:solidFill>
                  </a:tcPr>
                </a:tc>
              </a:tr>
              <a:tr h="370840">
                <a:tc>
                  <a:txBody>
                    <a:bodyPr/>
                    <a:lstStyle/>
                    <a:p>
                      <a:r>
                        <a:rPr lang="it-IT" dirty="0" smtClean="0">
                          <a:solidFill>
                            <a:srgbClr val="FFFF00"/>
                          </a:solidFill>
                        </a:rPr>
                        <a:t>RIDUCE NARCOSI</a:t>
                      </a:r>
                      <a:endParaRPr lang="it-IT" dirty="0">
                        <a:solidFill>
                          <a:srgbClr val="FFFF00"/>
                        </a:solidFill>
                      </a:endParaRPr>
                    </a:p>
                  </a:txBody>
                  <a:tcPr>
                    <a:solidFill>
                      <a:srgbClr val="0000FF"/>
                    </a:solidFill>
                  </a:tcPr>
                </a:tc>
                <a:tc>
                  <a:txBody>
                    <a:bodyPr/>
                    <a:lstStyle/>
                    <a:p>
                      <a:pPr algn="ctr"/>
                      <a:r>
                        <a:rPr lang="it-IT" dirty="0" smtClean="0">
                          <a:solidFill>
                            <a:srgbClr val="FFFF00"/>
                          </a:solidFill>
                        </a:rPr>
                        <a:t>NON VERO</a:t>
                      </a:r>
                      <a:endParaRPr lang="it-IT" dirty="0">
                        <a:solidFill>
                          <a:srgbClr val="FFFF00"/>
                        </a:solidFill>
                      </a:endParaRPr>
                    </a:p>
                  </a:txBody>
                  <a:tcPr>
                    <a:solidFill>
                      <a:srgbClr val="0000FF"/>
                    </a:solidFill>
                  </a:tcPr>
                </a:tc>
              </a:tr>
              <a:tr h="370840">
                <a:tc>
                  <a:txBody>
                    <a:bodyPr/>
                    <a:lstStyle/>
                    <a:p>
                      <a:r>
                        <a:rPr lang="it-IT" dirty="0" smtClean="0">
                          <a:solidFill>
                            <a:srgbClr val="FFFF00"/>
                          </a:solidFill>
                        </a:rPr>
                        <a:t>INTEGRITA’ CELLULE</a:t>
                      </a:r>
                      <a:endParaRPr lang="it-IT" dirty="0">
                        <a:solidFill>
                          <a:srgbClr val="FFFF00"/>
                        </a:solidFill>
                      </a:endParaRPr>
                    </a:p>
                  </a:txBody>
                  <a:tcPr>
                    <a:solidFill>
                      <a:srgbClr val="0000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smtClean="0">
                          <a:solidFill>
                            <a:srgbClr val="FFFF00"/>
                          </a:solidFill>
                        </a:rPr>
                        <a:t>NON VERO</a:t>
                      </a:r>
                    </a:p>
                  </a:txBody>
                  <a:tcPr>
                    <a:solidFill>
                      <a:srgbClr val="0000FF"/>
                    </a:solidFill>
                  </a:tcPr>
                </a:tc>
              </a:tr>
              <a:tr h="370840">
                <a:tc>
                  <a:txBody>
                    <a:bodyPr/>
                    <a:lstStyle/>
                    <a:p>
                      <a:r>
                        <a:rPr lang="it-IT" dirty="0" smtClean="0">
                          <a:solidFill>
                            <a:srgbClr val="FFFF00"/>
                          </a:solidFill>
                        </a:rPr>
                        <a:t>RIDUCE MDD SUBCLINICA</a:t>
                      </a:r>
                      <a:endParaRPr lang="it-IT" dirty="0">
                        <a:solidFill>
                          <a:srgbClr val="FFFF00"/>
                        </a:solidFill>
                      </a:endParaRPr>
                    </a:p>
                  </a:txBody>
                  <a:tcPr>
                    <a:solidFill>
                      <a:srgbClr val="0000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smtClean="0">
                          <a:solidFill>
                            <a:srgbClr val="FFFF00"/>
                          </a:solidFill>
                        </a:rPr>
                        <a:t>NON VERO</a:t>
                      </a:r>
                    </a:p>
                  </a:txBody>
                  <a:tcPr>
                    <a:solidFill>
                      <a:srgbClr val="0000FF"/>
                    </a:solidFill>
                  </a:tcPr>
                </a:tc>
              </a:tr>
              <a:tr h="370840">
                <a:tc>
                  <a:txBody>
                    <a:bodyPr/>
                    <a:lstStyle/>
                    <a:p>
                      <a:r>
                        <a:rPr lang="it-IT" dirty="0" smtClean="0">
                          <a:solidFill>
                            <a:srgbClr val="FFFF00"/>
                          </a:solidFill>
                        </a:rPr>
                        <a:t>RIDUCE CONSUMO GAS</a:t>
                      </a:r>
                      <a:endParaRPr lang="it-IT" dirty="0">
                        <a:solidFill>
                          <a:srgbClr val="FFFF00"/>
                        </a:solidFill>
                      </a:endParaRPr>
                    </a:p>
                  </a:txBody>
                  <a:tcPr>
                    <a:solidFill>
                      <a:srgbClr val="0000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dirty="0" smtClean="0">
                          <a:solidFill>
                            <a:srgbClr val="FFFF00"/>
                          </a:solidFill>
                        </a:rPr>
                        <a:t>NON VERO</a:t>
                      </a:r>
                    </a:p>
                  </a:txBody>
                  <a:tcPr>
                    <a:solidFill>
                      <a:srgbClr val="0000FF"/>
                    </a:solidFill>
                  </a:tcPr>
                </a:tc>
              </a:tr>
            </a:tbl>
          </a:graphicData>
        </a:graphic>
      </p:graphicFrame>
      <p:graphicFrame>
        <p:nvGraphicFramePr>
          <p:cNvPr id="6" name="Segnaposto contenuto 5"/>
          <p:cNvGraphicFramePr>
            <a:graphicFrameLocks noGrp="1"/>
          </p:cNvGraphicFramePr>
          <p:nvPr>
            <p:ph sz="half" idx="2"/>
            <p:extLst>
              <p:ext uri="{D42A27DB-BD31-4B8C-83A1-F6EECF244321}">
                <p14:modId xmlns:p14="http://schemas.microsoft.com/office/powerpoint/2010/main" val="1683610768"/>
              </p:ext>
            </p:extLst>
          </p:nvPr>
        </p:nvGraphicFramePr>
        <p:xfrm>
          <a:off x="4648200" y="1600199"/>
          <a:ext cx="4038600" cy="4772894"/>
        </p:xfrm>
        <a:graphic>
          <a:graphicData uri="http://schemas.openxmlformats.org/drawingml/2006/table">
            <a:tbl>
              <a:tblPr firstRow="1" bandRow="1">
                <a:tableStyleId>{5C22544A-7EE6-4342-B048-85BDC9FD1C3A}</a:tableStyleId>
              </a:tblPr>
              <a:tblGrid>
                <a:gridCol w="2409063"/>
                <a:gridCol w="1629537"/>
              </a:tblGrid>
              <a:tr h="447807">
                <a:tc gridSpan="2">
                  <a:txBody>
                    <a:bodyPr/>
                    <a:lstStyle/>
                    <a:p>
                      <a:pPr algn="ctr"/>
                      <a:r>
                        <a:rPr lang="it-IT" sz="2400" dirty="0" smtClean="0">
                          <a:solidFill>
                            <a:srgbClr val="FFFF00"/>
                          </a:solidFill>
                        </a:rPr>
                        <a:t>SVANTAGGI</a:t>
                      </a:r>
                      <a:endParaRPr lang="it-IT" sz="2400" dirty="0">
                        <a:solidFill>
                          <a:srgbClr val="FFFF00"/>
                        </a:solidFill>
                      </a:endParaRPr>
                    </a:p>
                  </a:txBody>
                  <a:tcPr>
                    <a:solidFill>
                      <a:srgbClr val="0000FF"/>
                    </a:solidFill>
                  </a:tcPr>
                </a:tc>
                <a:tc hMerge="1">
                  <a:txBody>
                    <a:bodyPr/>
                    <a:lstStyle/>
                    <a:p>
                      <a:endParaRPr lang="it-IT" dirty="0"/>
                    </a:p>
                  </a:txBody>
                  <a:tcPr/>
                </a:tc>
              </a:tr>
              <a:tr h="772928">
                <a:tc>
                  <a:txBody>
                    <a:bodyPr/>
                    <a:lstStyle/>
                    <a:p>
                      <a:r>
                        <a:rPr lang="it-IT" dirty="0" smtClean="0">
                          <a:solidFill>
                            <a:srgbClr val="FFFF00"/>
                          </a:solidFill>
                        </a:rPr>
                        <a:t>TOSSICITA’ OSSIGENO</a:t>
                      </a:r>
                      <a:endParaRPr lang="it-IT" dirty="0">
                        <a:solidFill>
                          <a:srgbClr val="FFFF00"/>
                        </a:solidFill>
                      </a:endParaRPr>
                    </a:p>
                  </a:txBody>
                  <a:tcPr>
                    <a:solidFill>
                      <a:srgbClr val="0000FF"/>
                    </a:solidFill>
                  </a:tcPr>
                </a:tc>
                <a:tc>
                  <a:txBody>
                    <a:bodyPr/>
                    <a:lstStyle/>
                    <a:p>
                      <a:pPr algn="ctr"/>
                      <a:r>
                        <a:rPr lang="it-IT" dirty="0" smtClean="0">
                          <a:solidFill>
                            <a:srgbClr val="FFFF00"/>
                          </a:solidFill>
                        </a:rPr>
                        <a:t>VERO</a:t>
                      </a:r>
                      <a:endParaRPr lang="it-IT" dirty="0">
                        <a:solidFill>
                          <a:srgbClr val="FFFF00"/>
                        </a:solidFill>
                      </a:endParaRPr>
                    </a:p>
                  </a:txBody>
                  <a:tcPr>
                    <a:solidFill>
                      <a:srgbClr val="0000FF"/>
                    </a:solidFill>
                  </a:tcPr>
                </a:tc>
              </a:tr>
              <a:tr h="1104182">
                <a:tc>
                  <a:txBody>
                    <a:bodyPr/>
                    <a:lstStyle/>
                    <a:p>
                      <a:r>
                        <a:rPr lang="it-IT" dirty="0" smtClean="0">
                          <a:solidFill>
                            <a:srgbClr val="FFFF00"/>
                          </a:solidFill>
                        </a:rPr>
                        <a:t>MISCELAZIONE, MANIPOLAZIONE, PROVA</a:t>
                      </a:r>
                      <a:r>
                        <a:rPr lang="it-IT" baseline="0" dirty="0" smtClean="0">
                          <a:solidFill>
                            <a:srgbClr val="FFFF00"/>
                          </a:solidFill>
                        </a:rPr>
                        <a:t> DEL GAS</a:t>
                      </a:r>
                      <a:endParaRPr lang="it-IT" dirty="0">
                        <a:solidFill>
                          <a:srgbClr val="FFFF00"/>
                        </a:solidFill>
                      </a:endParaRPr>
                    </a:p>
                  </a:txBody>
                  <a:tcPr>
                    <a:solidFill>
                      <a:srgbClr val="0000FF"/>
                    </a:solidFill>
                  </a:tcPr>
                </a:tc>
                <a:tc>
                  <a:txBody>
                    <a:bodyPr/>
                    <a:lstStyle/>
                    <a:p>
                      <a:pPr algn="ctr"/>
                      <a:r>
                        <a:rPr lang="it-IT" dirty="0" smtClean="0">
                          <a:solidFill>
                            <a:srgbClr val="FFFF00"/>
                          </a:solidFill>
                        </a:rPr>
                        <a:t>VERO</a:t>
                      </a:r>
                      <a:endParaRPr lang="it-IT" dirty="0">
                        <a:solidFill>
                          <a:srgbClr val="FFFF00"/>
                        </a:solidFill>
                      </a:endParaRPr>
                    </a:p>
                  </a:txBody>
                  <a:tcPr>
                    <a:solidFill>
                      <a:srgbClr val="0000FF"/>
                    </a:solidFill>
                  </a:tcPr>
                </a:tc>
              </a:tr>
              <a:tr h="772928">
                <a:tc>
                  <a:txBody>
                    <a:bodyPr/>
                    <a:lstStyle/>
                    <a:p>
                      <a:r>
                        <a:rPr lang="it-IT" dirty="0" smtClean="0">
                          <a:solidFill>
                            <a:srgbClr val="FFFF00"/>
                          </a:solidFill>
                        </a:rPr>
                        <a:t>COMPATIBILITA’ ATTREZZATURA</a:t>
                      </a:r>
                      <a:endParaRPr lang="it-IT" dirty="0">
                        <a:solidFill>
                          <a:srgbClr val="FFFF00"/>
                        </a:solidFill>
                      </a:endParaRPr>
                    </a:p>
                  </a:txBody>
                  <a:tcPr>
                    <a:solidFill>
                      <a:srgbClr val="0000FF"/>
                    </a:solidFill>
                  </a:tcPr>
                </a:tc>
                <a:tc>
                  <a:txBody>
                    <a:bodyPr/>
                    <a:lstStyle/>
                    <a:p>
                      <a:pPr algn="ctr"/>
                      <a:r>
                        <a:rPr lang="it-IT" dirty="0" smtClean="0">
                          <a:solidFill>
                            <a:srgbClr val="FFFF00"/>
                          </a:solidFill>
                        </a:rPr>
                        <a:t>VERO</a:t>
                      </a:r>
                      <a:endParaRPr lang="it-IT" dirty="0">
                        <a:solidFill>
                          <a:srgbClr val="FFFF00"/>
                        </a:solidFill>
                      </a:endParaRPr>
                    </a:p>
                  </a:txBody>
                  <a:tcPr>
                    <a:solidFill>
                      <a:srgbClr val="0000FF"/>
                    </a:solidFill>
                  </a:tcPr>
                </a:tc>
              </a:tr>
              <a:tr h="1665656">
                <a:tc>
                  <a:txBody>
                    <a:bodyPr/>
                    <a:lstStyle/>
                    <a:p>
                      <a:r>
                        <a:rPr lang="it-IT" dirty="0" smtClean="0">
                          <a:solidFill>
                            <a:srgbClr val="FFFF00"/>
                          </a:solidFill>
                        </a:rPr>
                        <a:t>PROBLEMI NELL’EVENTUALE RICOMPRESSIONE TERAPEUTICA</a:t>
                      </a:r>
                      <a:endParaRPr lang="it-IT" dirty="0">
                        <a:solidFill>
                          <a:srgbClr val="FFFF00"/>
                        </a:solidFill>
                      </a:endParaRPr>
                    </a:p>
                  </a:txBody>
                  <a:tcPr>
                    <a:solidFill>
                      <a:srgbClr val="0000FF"/>
                    </a:solidFill>
                  </a:tcPr>
                </a:tc>
                <a:tc>
                  <a:txBody>
                    <a:bodyPr/>
                    <a:lstStyle/>
                    <a:p>
                      <a:pPr algn="ctr"/>
                      <a:r>
                        <a:rPr lang="it-IT" dirty="0" smtClean="0">
                          <a:solidFill>
                            <a:srgbClr val="FFFF00"/>
                          </a:solidFill>
                        </a:rPr>
                        <a:t>NON VERO</a:t>
                      </a:r>
                      <a:endParaRPr lang="it-IT" dirty="0">
                        <a:solidFill>
                          <a:srgbClr val="FFFF00"/>
                        </a:solidFill>
                      </a:endParaRPr>
                    </a:p>
                  </a:txBody>
                  <a:tcPr>
                    <a:solidFill>
                      <a:srgbClr val="0000FF"/>
                    </a:solidFill>
                  </a:tcPr>
                </a:tc>
              </a:tr>
            </a:tbl>
          </a:graphicData>
        </a:graphic>
      </p:graphicFrame>
      <p:sp>
        <p:nvSpPr>
          <p:cNvPr id="7" name="CasellaDiTesto 6"/>
          <p:cNvSpPr txBox="1"/>
          <p:nvPr/>
        </p:nvSpPr>
        <p:spPr>
          <a:xfrm>
            <a:off x="0" y="6581001"/>
            <a:ext cx="8291603" cy="276999"/>
          </a:xfrm>
          <a:prstGeom prst="rect">
            <a:avLst/>
          </a:prstGeom>
          <a:noFill/>
        </p:spPr>
        <p:txBody>
          <a:bodyPr wrap="none" rtlCol="0">
            <a:spAutoFit/>
          </a:bodyPr>
          <a:lstStyle/>
          <a:p>
            <a:r>
              <a:rPr lang="it-IT" sz="1200" dirty="0" err="1" smtClean="0"/>
              <a:t>Pennefather</a:t>
            </a:r>
            <a:r>
              <a:rPr lang="it-IT" sz="1200" dirty="0" smtClean="0"/>
              <a:t> </a:t>
            </a:r>
            <a:r>
              <a:rPr lang="it-IT" sz="1200" dirty="0" err="1" smtClean="0"/>
              <a:t>J</a:t>
            </a:r>
            <a:r>
              <a:rPr lang="it-IT" sz="1200" dirty="0" smtClean="0"/>
              <a:t>. – Technical </a:t>
            </a:r>
            <a:r>
              <a:rPr lang="it-IT" sz="1200" dirty="0" err="1" smtClean="0"/>
              <a:t>diving</a:t>
            </a:r>
            <a:r>
              <a:rPr lang="it-IT" sz="1200" dirty="0" smtClean="0"/>
              <a:t>. In </a:t>
            </a:r>
            <a:r>
              <a:rPr lang="it-IT" sz="1200" dirty="0" err="1" smtClean="0"/>
              <a:t>Diving</a:t>
            </a:r>
            <a:r>
              <a:rPr lang="it-IT" sz="1200" dirty="0" smtClean="0"/>
              <a:t> and </a:t>
            </a:r>
            <a:r>
              <a:rPr lang="it-IT" sz="1200" dirty="0" err="1" smtClean="0"/>
              <a:t>Subaquatic</a:t>
            </a:r>
            <a:r>
              <a:rPr lang="it-IT" sz="1200" dirty="0" smtClean="0"/>
              <a:t> Medicine – </a:t>
            </a:r>
            <a:r>
              <a:rPr lang="it-IT" sz="1200" dirty="0" err="1" smtClean="0"/>
              <a:t>Edmonds</a:t>
            </a:r>
            <a:r>
              <a:rPr lang="it-IT" sz="1200" dirty="0" smtClean="0"/>
              <a:t> C. et al. </a:t>
            </a:r>
            <a:r>
              <a:rPr lang="it-IT" sz="1200" dirty="0" err="1" smtClean="0"/>
              <a:t>Editors</a:t>
            </a:r>
            <a:r>
              <a:rPr lang="it-IT" sz="1200" dirty="0" smtClean="0"/>
              <a:t>- Arnold-</a:t>
            </a:r>
            <a:r>
              <a:rPr lang="it-IT" sz="1200" dirty="0" err="1" smtClean="0"/>
              <a:t>London</a:t>
            </a:r>
            <a:r>
              <a:rPr lang="it-IT" sz="1200" dirty="0" smtClean="0"/>
              <a:t> 2002</a:t>
            </a:r>
            <a:endParaRPr lang="it-IT" sz="1200" dirty="0"/>
          </a:p>
        </p:txBody>
      </p:sp>
    </p:spTree>
    <p:extLst>
      <p:ext uri="{BB962C8B-B14F-4D97-AF65-F5344CB8AC3E}">
        <p14:creationId xmlns:p14="http://schemas.microsoft.com/office/powerpoint/2010/main" val="260488221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19577"/>
            <a:ext cx="8229600" cy="5979816"/>
          </a:xfrm>
        </p:spPr>
        <p:txBody>
          <a:bodyPr/>
          <a:lstStyle/>
          <a:p>
            <a:pPr algn="ctr"/>
            <a:r>
              <a:rPr lang="it-IT" sz="4000" dirty="0">
                <a:solidFill>
                  <a:srgbClr val="FF0000"/>
                </a:solidFill>
                <a:latin typeface="Arial"/>
                <a:cs typeface="Arial"/>
              </a:rPr>
              <a:t>Ridurre il carico di Bolle!</a:t>
            </a:r>
          </a:p>
          <a:p>
            <a:pPr lvl="1" indent="-457200">
              <a:lnSpc>
                <a:spcPct val="80000"/>
              </a:lnSpc>
              <a:buSzPct val="100000"/>
              <a:buFont typeface="Arial"/>
              <a:buChar char="•"/>
            </a:pPr>
            <a:r>
              <a:rPr lang="it-IT" sz="3000" dirty="0" err="1" smtClean="0">
                <a:solidFill>
                  <a:srgbClr val="D9D9D9"/>
                </a:solidFill>
                <a:latin typeface="Arial"/>
                <a:cs typeface="Arial"/>
              </a:rPr>
              <a:t>Pre</a:t>
            </a:r>
            <a:r>
              <a:rPr lang="it-IT" sz="3000" dirty="0" smtClean="0">
                <a:solidFill>
                  <a:srgbClr val="D9D9D9"/>
                </a:solidFill>
                <a:latin typeface="Arial"/>
                <a:cs typeface="Arial"/>
              </a:rPr>
              <a:t>-condizionamento</a:t>
            </a:r>
          </a:p>
          <a:p>
            <a:pPr marL="457200" indent="-457200">
              <a:lnSpc>
                <a:spcPct val="80000"/>
              </a:lnSpc>
              <a:buSzPct val="100000"/>
              <a:buFont typeface="Arial"/>
              <a:buChar char="•"/>
            </a:pPr>
            <a:r>
              <a:rPr lang="it-IT" sz="3000" dirty="0" smtClean="0">
                <a:solidFill>
                  <a:srgbClr val="D9D9D9"/>
                </a:solidFill>
                <a:latin typeface="Arial"/>
                <a:cs typeface="Arial"/>
              </a:rPr>
              <a:t>Ottimizzare profili</a:t>
            </a:r>
          </a:p>
          <a:p>
            <a:pPr marL="1028700" lvl="2" indent="-457200">
              <a:lnSpc>
                <a:spcPct val="80000"/>
              </a:lnSpc>
              <a:buSzPct val="100000"/>
              <a:buFont typeface="Arial"/>
              <a:buChar char="•"/>
            </a:pPr>
            <a:r>
              <a:rPr lang="it-IT" sz="3000" b="0" dirty="0" smtClean="0">
                <a:solidFill>
                  <a:srgbClr val="D9D9D9"/>
                </a:solidFill>
                <a:latin typeface="Arial"/>
                <a:cs typeface="Arial"/>
              </a:rPr>
              <a:t>Rispetto </a:t>
            </a:r>
            <a:r>
              <a:rPr lang="it-IT" sz="3000" b="0" dirty="0">
                <a:solidFill>
                  <a:srgbClr val="D9D9D9"/>
                </a:solidFill>
                <a:latin typeface="Arial"/>
                <a:cs typeface="Arial"/>
              </a:rPr>
              <a:t>No-D </a:t>
            </a:r>
            <a:r>
              <a:rPr lang="it-IT" sz="3000" b="0" dirty="0" smtClean="0">
                <a:solidFill>
                  <a:srgbClr val="D9D9D9"/>
                </a:solidFill>
                <a:latin typeface="Arial"/>
                <a:cs typeface="Arial"/>
              </a:rPr>
              <a:t>Limits</a:t>
            </a:r>
          </a:p>
          <a:p>
            <a:pPr marL="1028700" lvl="2" indent="-457200">
              <a:lnSpc>
                <a:spcPct val="80000"/>
              </a:lnSpc>
              <a:buSzPct val="100000"/>
              <a:buFont typeface="Arial"/>
              <a:buChar char="•"/>
            </a:pPr>
            <a:r>
              <a:rPr lang="it-IT" sz="3000" b="0" dirty="0" err="1" smtClean="0">
                <a:solidFill>
                  <a:srgbClr val="D9D9D9"/>
                </a:solidFill>
                <a:latin typeface="Arial"/>
                <a:cs typeface="Arial"/>
              </a:rPr>
              <a:t>Nitrox</a:t>
            </a:r>
            <a:r>
              <a:rPr lang="it-IT" sz="3000" b="0" dirty="0" smtClean="0">
                <a:solidFill>
                  <a:srgbClr val="D9D9D9"/>
                </a:solidFill>
                <a:latin typeface="Arial"/>
                <a:cs typeface="Arial"/>
              </a:rPr>
              <a:t> vs Aria</a:t>
            </a:r>
          </a:p>
          <a:p>
            <a:pPr marL="1028700" lvl="2" indent="-457200">
              <a:lnSpc>
                <a:spcPct val="80000"/>
              </a:lnSpc>
              <a:buSzPct val="100000"/>
              <a:buFont typeface="Arial"/>
              <a:buChar char="•"/>
            </a:pPr>
            <a:r>
              <a:rPr lang="it-IT" sz="3000" dirty="0" smtClean="0">
                <a:latin typeface="Arial"/>
                <a:cs typeface="Arial"/>
              </a:rPr>
              <a:t>No </a:t>
            </a:r>
            <a:r>
              <a:rPr lang="it-IT" sz="3000" dirty="0">
                <a:latin typeface="Arial"/>
                <a:cs typeface="Arial"/>
              </a:rPr>
              <a:t>Multiple / </a:t>
            </a:r>
            <a:r>
              <a:rPr lang="it-IT" sz="3000" dirty="0" err="1">
                <a:latin typeface="Arial"/>
                <a:cs typeface="Arial"/>
              </a:rPr>
              <a:t>Ripet</a:t>
            </a:r>
            <a:r>
              <a:rPr lang="it-IT" sz="3000" dirty="0">
                <a:latin typeface="Arial"/>
                <a:cs typeface="Arial"/>
              </a:rPr>
              <a:t>. (&gt;2</a:t>
            </a:r>
            <a:r>
              <a:rPr lang="it-IT" sz="3000" dirty="0" smtClean="0">
                <a:latin typeface="Arial"/>
                <a:cs typeface="Arial"/>
              </a:rPr>
              <a:t>)</a:t>
            </a:r>
          </a:p>
          <a:p>
            <a:pPr marL="1028700" lvl="2" indent="-457200">
              <a:lnSpc>
                <a:spcPct val="80000"/>
              </a:lnSpc>
              <a:buSzPct val="100000"/>
              <a:buFont typeface="Arial"/>
              <a:buChar char="•"/>
            </a:pPr>
            <a:r>
              <a:rPr lang="it-IT" sz="3000" b="0" dirty="0" err="1" smtClean="0">
                <a:solidFill>
                  <a:srgbClr val="D9D9D9"/>
                </a:solidFill>
              </a:rPr>
              <a:t>Deep</a:t>
            </a:r>
            <a:r>
              <a:rPr lang="it-IT" sz="3000" b="0" dirty="0" smtClean="0">
                <a:solidFill>
                  <a:srgbClr val="D9D9D9"/>
                </a:solidFill>
              </a:rPr>
              <a:t> stop</a:t>
            </a:r>
          </a:p>
          <a:p>
            <a:pPr marL="571500" lvl="1" indent="-457200">
              <a:lnSpc>
                <a:spcPct val="80000"/>
              </a:lnSpc>
              <a:buSzPct val="100000"/>
              <a:buFont typeface="Arial"/>
              <a:buChar char="•"/>
            </a:pPr>
            <a:r>
              <a:rPr lang="it-IT" sz="3000" dirty="0" smtClean="0">
                <a:solidFill>
                  <a:srgbClr val="D9D9D9"/>
                </a:solidFill>
                <a:latin typeface="Arial"/>
                <a:cs typeface="Arial"/>
              </a:rPr>
              <a:t>Ridurre </a:t>
            </a:r>
            <a:r>
              <a:rPr lang="it-IT" sz="3000" dirty="0" err="1">
                <a:solidFill>
                  <a:srgbClr val="D9D9D9"/>
                </a:solidFill>
                <a:latin typeface="Arial"/>
                <a:cs typeface="Arial"/>
              </a:rPr>
              <a:t>Risk</a:t>
            </a:r>
            <a:r>
              <a:rPr lang="it-IT" sz="3000" dirty="0">
                <a:solidFill>
                  <a:srgbClr val="D9D9D9"/>
                </a:solidFill>
                <a:latin typeface="Arial"/>
                <a:cs typeface="Arial"/>
              </a:rPr>
              <a:t> </a:t>
            </a:r>
            <a:r>
              <a:rPr lang="it-IT" sz="3000" dirty="0" err="1">
                <a:solidFill>
                  <a:srgbClr val="D9D9D9"/>
                </a:solidFill>
                <a:latin typeface="Arial"/>
                <a:cs typeface="Arial"/>
              </a:rPr>
              <a:t>Factors</a:t>
            </a:r>
            <a:r>
              <a:rPr lang="it-IT" sz="3000" dirty="0">
                <a:solidFill>
                  <a:srgbClr val="D9D9D9"/>
                </a:solidFill>
                <a:latin typeface="Arial"/>
                <a:cs typeface="Arial"/>
              </a:rPr>
              <a:t> </a:t>
            </a:r>
            <a:r>
              <a:rPr lang="it-IT" sz="3000" dirty="0" smtClean="0">
                <a:solidFill>
                  <a:srgbClr val="D9D9D9"/>
                </a:solidFill>
                <a:latin typeface="Arial"/>
                <a:cs typeface="Arial"/>
              </a:rPr>
              <a:t>individuali</a:t>
            </a:r>
          </a:p>
          <a:p>
            <a:pPr marL="1028700" lvl="2" indent="-457200">
              <a:lnSpc>
                <a:spcPct val="80000"/>
              </a:lnSpc>
              <a:buSzPct val="100000"/>
              <a:buFont typeface="Arial"/>
              <a:buChar char="•"/>
            </a:pPr>
            <a:r>
              <a:rPr lang="it-IT" sz="3000" b="0" dirty="0" smtClean="0">
                <a:solidFill>
                  <a:srgbClr val="D9D9D9"/>
                </a:solidFill>
                <a:latin typeface="Arial"/>
                <a:cs typeface="Arial"/>
              </a:rPr>
              <a:t>Fitness</a:t>
            </a:r>
            <a:endParaRPr lang="it-IT" sz="3000" b="0" dirty="0">
              <a:solidFill>
                <a:srgbClr val="D9D9D9"/>
              </a:solidFill>
              <a:latin typeface="Arial"/>
              <a:cs typeface="Arial"/>
            </a:endParaRPr>
          </a:p>
          <a:p>
            <a:pPr marL="1028700" lvl="2" indent="-457200">
              <a:lnSpc>
                <a:spcPct val="80000"/>
              </a:lnSpc>
              <a:buSzPct val="100000"/>
              <a:buFont typeface="Arial"/>
              <a:buChar char="•"/>
            </a:pPr>
            <a:r>
              <a:rPr lang="it-IT" sz="3000" b="0" dirty="0" smtClean="0">
                <a:solidFill>
                  <a:srgbClr val="D9D9D9"/>
                </a:solidFill>
                <a:latin typeface="Arial"/>
                <a:cs typeface="Arial"/>
              </a:rPr>
              <a:t>Disidratazione</a:t>
            </a:r>
          </a:p>
          <a:p>
            <a:pPr marL="1028700" lvl="2" indent="-457200">
              <a:lnSpc>
                <a:spcPct val="80000"/>
              </a:lnSpc>
              <a:buSzPct val="100000"/>
              <a:buFont typeface="Arial"/>
              <a:buChar char="•"/>
            </a:pPr>
            <a:r>
              <a:rPr lang="it-IT" sz="3000" b="0" dirty="0" smtClean="0">
                <a:solidFill>
                  <a:srgbClr val="D9D9D9"/>
                </a:solidFill>
                <a:latin typeface="Arial"/>
                <a:cs typeface="Arial"/>
              </a:rPr>
              <a:t>Tabacco</a:t>
            </a:r>
          </a:p>
          <a:p>
            <a:pPr marL="1028700" lvl="2" indent="-457200">
              <a:lnSpc>
                <a:spcPct val="80000"/>
              </a:lnSpc>
              <a:buSzPct val="100000"/>
              <a:buFont typeface="Arial"/>
              <a:buChar char="•"/>
            </a:pPr>
            <a:r>
              <a:rPr lang="it-IT" sz="3000" b="0" dirty="0">
                <a:solidFill>
                  <a:srgbClr val="D9D9D9"/>
                </a:solidFill>
              </a:rPr>
              <a:t>e</a:t>
            </a:r>
            <a:r>
              <a:rPr lang="it-IT" sz="3000" b="0" dirty="0" smtClean="0">
                <a:solidFill>
                  <a:srgbClr val="D9D9D9"/>
                </a:solidFill>
              </a:rPr>
              <a:t>cc.</a:t>
            </a:r>
            <a:endParaRPr lang="it-IT" sz="3000" b="0" dirty="0">
              <a:solidFill>
                <a:srgbClr val="D9D9D9"/>
              </a:solidFill>
            </a:endParaRPr>
          </a:p>
        </p:txBody>
      </p:sp>
    </p:spTree>
    <p:extLst>
      <p:ext uri="{BB962C8B-B14F-4D97-AF65-F5344CB8AC3E}">
        <p14:creationId xmlns:p14="http://schemas.microsoft.com/office/powerpoint/2010/main" val="280520938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185" name="Rettangolo 184"/>
          <p:cNvSpPr/>
          <p:nvPr/>
        </p:nvSpPr>
        <p:spPr>
          <a:xfrm>
            <a:off x="0" y="0"/>
            <a:ext cx="9144000" cy="6858000"/>
          </a:xfrm>
          <a:prstGeom prst="rect">
            <a:avLst/>
          </a:prstGeom>
          <a:solidFill>
            <a:srgbClr val="0000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13030" name="Text Box 6"/>
          <p:cNvSpPr txBox="1">
            <a:spLocks noChangeArrowheads="1"/>
          </p:cNvSpPr>
          <p:nvPr/>
        </p:nvSpPr>
        <p:spPr bwMode="auto">
          <a:xfrm>
            <a:off x="2844441" y="139788"/>
            <a:ext cx="3491110" cy="707886"/>
          </a:xfrm>
          <a:prstGeom prst="rect">
            <a:avLst/>
          </a:prstGeom>
          <a:noFill/>
          <a:ln w="9525">
            <a:noFill/>
            <a:miter lim="800000"/>
            <a:headEnd/>
            <a:tailEnd/>
          </a:ln>
          <a:effectLst/>
        </p:spPr>
        <p:txBody>
          <a:bodyPr wrap="none">
            <a:spAutoFit/>
          </a:bodyPr>
          <a:lstStyle>
            <a:lvl1pPr eaLnBrk="0" hangingPunct="0">
              <a:defRPr sz="2400" b="1">
                <a:solidFill>
                  <a:schemeClr val="tx1"/>
                </a:solidFill>
                <a:latin typeface="Times New Roman" charset="0"/>
                <a:ea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defRPr/>
            </a:pPr>
            <a:r>
              <a:rPr lang="en-US" sz="4000" u="sng" dirty="0" smtClean="0">
                <a:solidFill>
                  <a:srgbClr val="FFFF00"/>
                </a:solidFill>
                <a:effectLst>
                  <a:outerShdw blurRad="38100" dist="38100" dir="2700000" algn="tl">
                    <a:srgbClr val="000000"/>
                  </a:outerShdw>
                </a:effectLst>
                <a:latin typeface="Arial"/>
                <a:cs typeface="Arial"/>
              </a:rPr>
              <a:t>HYPOTHESIS</a:t>
            </a:r>
          </a:p>
        </p:txBody>
      </p:sp>
      <p:sp>
        <p:nvSpPr>
          <p:cNvPr id="16387" name="Text Box 7"/>
          <p:cNvSpPr txBox="1">
            <a:spLocks noChangeArrowheads="1"/>
          </p:cNvSpPr>
          <p:nvPr/>
        </p:nvSpPr>
        <p:spPr bwMode="auto">
          <a:xfrm>
            <a:off x="527050" y="5486400"/>
            <a:ext cx="2292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600" b="1">
                <a:solidFill>
                  <a:srgbClr val="00FF00"/>
                </a:solidFill>
                <a:latin typeface="Arial Unicode MS" charset="0"/>
              </a:rPr>
              <a:t>BUBBLES</a:t>
            </a:r>
          </a:p>
        </p:txBody>
      </p:sp>
      <p:sp>
        <p:nvSpPr>
          <p:cNvPr id="16388" name="Text Box 8"/>
          <p:cNvSpPr txBox="1">
            <a:spLocks noChangeArrowheads="1"/>
          </p:cNvSpPr>
          <p:nvPr/>
        </p:nvSpPr>
        <p:spPr bwMode="auto">
          <a:xfrm>
            <a:off x="1600200" y="3352800"/>
            <a:ext cx="424973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600" b="1">
                <a:solidFill>
                  <a:srgbClr val="00FF00"/>
                </a:solidFill>
                <a:latin typeface="Arial Unicode MS" charset="0"/>
              </a:rPr>
              <a:t>MICROPARTICLES</a:t>
            </a:r>
          </a:p>
          <a:p>
            <a:pPr eaLnBrk="1" hangingPunct="1"/>
            <a:r>
              <a:rPr lang="en-US" sz="3600" b="1">
                <a:solidFill>
                  <a:srgbClr val="00FF00"/>
                </a:solidFill>
                <a:latin typeface="Arial Unicode MS" charset="0"/>
              </a:rPr>
              <a:t>IN THE BLOOD</a:t>
            </a:r>
          </a:p>
        </p:txBody>
      </p:sp>
      <p:sp>
        <p:nvSpPr>
          <p:cNvPr id="16389" name="Text Box 9"/>
          <p:cNvSpPr txBox="1">
            <a:spLocks noChangeArrowheads="1"/>
          </p:cNvSpPr>
          <p:nvPr/>
        </p:nvSpPr>
        <p:spPr bwMode="auto">
          <a:xfrm>
            <a:off x="4292819" y="1079519"/>
            <a:ext cx="38163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600" b="1" dirty="0">
                <a:solidFill>
                  <a:srgbClr val="00FF00"/>
                </a:solidFill>
                <a:latin typeface="Arial Unicode MS" charset="0"/>
              </a:rPr>
              <a:t>INFLAMMATORY</a:t>
            </a:r>
          </a:p>
          <a:p>
            <a:pPr eaLnBrk="1" hangingPunct="1"/>
            <a:r>
              <a:rPr lang="en-US" sz="3600" b="1" dirty="0">
                <a:solidFill>
                  <a:srgbClr val="00FF00"/>
                </a:solidFill>
                <a:latin typeface="Arial Unicode MS" charset="0"/>
              </a:rPr>
              <a:t>RESPONSES</a:t>
            </a:r>
          </a:p>
        </p:txBody>
      </p:sp>
      <p:sp>
        <p:nvSpPr>
          <p:cNvPr id="16390" name="AutoShape 10"/>
          <p:cNvSpPr>
            <a:spLocks noChangeArrowheads="1"/>
          </p:cNvSpPr>
          <p:nvPr/>
        </p:nvSpPr>
        <p:spPr bwMode="auto">
          <a:xfrm rot="-2750711">
            <a:off x="1676400" y="4495800"/>
            <a:ext cx="914400" cy="762000"/>
          </a:xfrm>
          <a:prstGeom prst="rightArrow">
            <a:avLst>
              <a:gd name="adj1" fmla="val 50000"/>
              <a:gd name="adj2" fmla="val 30000"/>
            </a:avLst>
          </a:prstGeom>
          <a:solidFill>
            <a:schemeClr val="accent1"/>
          </a:solidFill>
          <a:ln w="9525">
            <a:solidFill>
              <a:schemeClr val="tx1"/>
            </a:solidFill>
            <a:miter lim="800000"/>
            <a:headEnd/>
            <a:tailEnd/>
          </a:ln>
        </p:spPr>
        <p:txBody>
          <a:bodyPr wrap="none" anchor="ctr"/>
          <a:lstStyle/>
          <a:p>
            <a:endParaRPr lang="it-IT"/>
          </a:p>
        </p:txBody>
      </p:sp>
      <p:grpSp>
        <p:nvGrpSpPr>
          <p:cNvPr id="16391" name="Group 270"/>
          <p:cNvGrpSpPr>
            <a:grpSpLocks/>
          </p:cNvGrpSpPr>
          <p:nvPr/>
        </p:nvGrpSpPr>
        <p:grpSpPr bwMode="auto">
          <a:xfrm>
            <a:off x="152400" y="4343400"/>
            <a:ext cx="609600" cy="1600200"/>
            <a:chOff x="336" y="720"/>
            <a:chExt cx="384" cy="1008"/>
          </a:xfrm>
        </p:grpSpPr>
        <p:sp>
          <p:nvSpPr>
            <p:cNvPr id="16563" name="Oval 222"/>
            <p:cNvSpPr>
              <a:spLocks noChangeArrowheads="1"/>
            </p:cNvSpPr>
            <p:nvPr/>
          </p:nvSpPr>
          <p:spPr bwMode="auto">
            <a:xfrm>
              <a:off x="384" y="1488"/>
              <a:ext cx="144" cy="144"/>
            </a:xfrm>
            <a:prstGeom prst="ellipse">
              <a:avLst/>
            </a:prstGeom>
            <a:gradFill rotWithShape="1">
              <a:gsLst>
                <a:gs pos="0">
                  <a:srgbClr val="DDDDDD"/>
                </a:gs>
                <a:gs pos="100000">
                  <a:schemeClr val="accent1"/>
                </a:gs>
              </a:gsLst>
              <a:path path="shape">
                <a:fillToRect l="50000" t="50000" r="50000" b="50000"/>
              </a:path>
            </a:gradFill>
            <a:ln w="9525">
              <a:solidFill>
                <a:schemeClr val="tx1"/>
              </a:solidFill>
              <a:round/>
              <a:headEnd/>
              <a:tailEnd/>
            </a:ln>
          </p:spPr>
          <p:txBody>
            <a:bodyPr wrap="none" anchor="ctr"/>
            <a:lstStyle/>
            <a:p>
              <a:endParaRPr lang="it-IT"/>
            </a:p>
          </p:txBody>
        </p:sp>
        <p:sp>
          <p:nvSpPr>
            <p:cNvPr id="16564" name="Oval 223"/>
            <p:cNvSpPr>
              <a:spLocks noChangeArrowheads="1"/>
            </p:cNvSpPr>
            <p:nvPr/>
          </p:nvSpPr>
          <p:spPr bwMode="auto">
            <a:xfrm>
              <a:off x="480" y="1584"/>
              <a:ext cx="144" cy="144"/>
            </a:xfrm>
            <a:prstGeom prst="ellipse">
              <a:avLst/>
            </a:prstGeom>
            <a:gradFill rotWithShape="1">
              <a:gsLst>
                <a:gs pos="0">
                  <a:srgbClr val="DDDDDD"/>
                </a:gs>
                <a:gs pos="100000">
                  <a:schemeClr val="accent1"/>
                </a:gs>
              </a:gsLst>
              <a:path path="shape">
                <a:fillToRect l="50000" t="50000" r="50000" b="50000"/>
              </a:path>
            </a:gradFill>
            <a:ln w="9525">
              <a:solidFill>
                <a:schemeClr val="tx1"/>
              </a:solidFill>
              <a:round/>
              <a:headEnd/>
              <a:tailEnd/>
            </a:ln>
          </p:spPr>
          <p:txBody>
            <a:bodyPr wrap="none" anchor="ctr"/>
            <a:lstStyle/>
            <a:p>
              <a:endParaRPr lang="it-IT"/>
            </a:p>
          </p:txBody>
        </p:sp>
        <p:sp>
          <p:nvSpPr>
            <p:cNvPr id="16565" name="Oval 224"/>
            <p:cNvSpPr>
              <a:spLocks noChangeArrowheads="1"/>
            </p:cNvSpPr>
            <p:nvPr/>
          </p:nvSpPr>
          <p:spPr bwMode="auto">
            <a:xfrm>
              <a:off x="528" y="1344"/>
              <a:ext cx="144" cy="144"/>
            </a:xfrm>
            <a:prstGeom prst="ellipse">
              <a:avLst/>
            </a:prstGeom>
            <a:gradFill rotWithShape="1">
              <a:gsLst>
                <a:gs pos="0">
                  <a:srgbClr val="DDDDDD"/>
                </a:gs>
                <a:gs pos="100000">
                  <a:schemeClr val="accent1"/>
                </a:gs>
              </a:gsLst>
              <a:path path="shape">
                <a:fillToRect l="50000" t="50000" r="50000" b="50000"/>
              </a:path>
            </a:gradFill>
            <a:ln w="9525">
              <a:solidFill>
                <a:schemeClr val="tx1"/>
              </a:solidFill>
              <a:round/>
              <a:headEnd/>
              <a:tailEnd/>
            </a:ln>
          </p:spPr>
          <p:txBody>
            <a:bodyPr wrap="none" anchor="ctr"/>
            <a:lstStyle/>
            <a:p>
              <a:endParaRPr lang="it-IT"/>
            </a:p>
          </p:txBody>
        </p:sp>
        <p:sp>
          <p:nvSpPr>
            <p:cNvPr id="16566" name="Oval 225"/>
            <p:cNvSpPr>
              <a:spLocks noChangeArrowheads="1"/>
            </p:cNvSpPr>
            <p:nvPr/>
          </p:nvSpPr>
          <p:spPr bwMode="auto">
            <a:xfrm>
              <a:off x="480" y="1056"/>
              <a:ext cx="240" cy="240"/>
            </a:xfrm>
            <a:prstGeom prst="ellipse">
              <a:avLst/>
            </a:prstGeom>
            <a:gradFill rotWithShape="1">
              <a:gsLst>
                <a:gs pos="0">
                  <a:srgbClr val="DDDDDD"/>
                </a:gs>
                <a:gs pos="100000">
                  <a:schemeClr val="accent1"/>
                </a:gs>
              </a:gsLst>
              <a:path path="shape">
                <a:fillToRect l="50000" t="50000" r="50000" b="50000"/>
              </a:path>
            </a:gradFill>
            <a:ln w="9525">
              <a:solidFill>
                <a:schemeClr val="tx1"/>
              </a:solidFill>
              <a:round/>
              <a:headEnd/>
              <a:tailEnd/>
            </a:ln>
          </p:spPr>
          <p:txBody>
            <a:bodyPr wrap="none" anchor="ctr"/>
            <a:lstStyle/>
            <a:p>
              <a:endParaRPr lang="it-IT"/>
            </a:p>
          </p:txBody>
        </p:sp>
        <p:sp>
          <p:nvSpPr>
            <p:cNvPr id="16567" name="Oval 226"/>
            <p:cNvSpPr>
              <a:spLocks noChangeArrowheads="1"/>
            </p:cNvSpPr>
            <p:nvPr/>
          </p:nvSpPr>
          <p:spPr bwMode="auto">
            <a:xfrm>
              <a:off x="336" y="720"/>
              <a:ext cx="384" cy="336"/>
            </a:xfrm>
            <a:prstGeom prst="ellipse">
              <a:avLst/>
            </a:prstGeom>
            <a:gradFill rotWithShape="1">
              <a:gsLst>
                <a:gs pos="0">
                  <a:srgbClr val="DDDDDD"/>
                </a:gs>
                <a:gs pos="100000">
                  <a:schemeClr val="accent1"/>
                </a:gs>
              </a:gsLst>
              <a:path path="shape">
                <a:fillToRect l="50000" t="50000" r="50000" b="50000"/>
              </a:path>
            </a:gradFill>
            <a:ln w="9525">
              <a:solidFill>
                <a:schemeClr val="tx1"/>
              </a:solidFill>
              <a:round/>
              <a:headEnd/>
              <a:tailEnd/>
            </a:ln>
          </p:spPr>
          <p:txBody>
            <a:bodyPr wrap="none" anchor="ctr"/>
            <a:lstStyle/>
            <a:p>
              <a:endParaRPr lang="it-IT"/>
            </a:p>
          </p:txBody>
        </p:sp>
      </p:grpSp>
      <p:grpSp>
        <p:nvGrpSpPr>
          <p:cNvPr id="16392" name="Group 272"/>
          <p:cNvGrpSpPr>
            <a:grpSpLocks/>
          </p:cNvGrpSpPr>
          <p:nvPr/>
        </p:nvGrpSpPr>
        <p:grpSpPr bwMode="auto">
          <a:xfrm>
            <a:off x="2362200" y="1905000"/>
            <a:ext cx="990600" cy="1530350"/>
            <a:chOff x="2448" y="816"/>
            <a:chExt cx="624" cy="964"/>
          </a:xfrm>
        </p:grpSpPr>
        <p:grpSp>
          <p:nvGrpSpPr>
            <p:cNvPr id="16395" name="Group 54"/>
            <p:cNvGrpSpPr>
              <a:grpSpLocks/>
            </p:cNvGrpSpPr>
            <p:nvPr/>
          </p:nvGrpSpPr>
          <p:grpSpPr bwMode="auto">
            <a:xfrm>
              <a:off x="2448" y="1344"/>
              <a:ext cx="288" cy="288"/>
              <a:chOff x="1248" y="437"/>
              <a:chExt cx="1200" cy="1195"/>
            </a:xfrm>
          </p:grpSpPr>
          <p:sp>
            <p:nvSpPr>
              <p:cNvPr id="16522" name="Oval 55"/>
              <p:cNvSpPr>
                <a:spLocks noChangeArrowheads="1"/>
              </p:cNvSpPr>
              <p:nvPr/>
            </p:nvSpPr>
            <p:spPr bwMode="auto">
              <a:xfrm>
                <a:off x="1541" y="852"/>
                <a:ext cx="118" cy="114"/>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523" name="Oval 56"/>
              <p:cNvSpPr>
                <a:spLocks noChangeArrowheads="1"/>
              </p:cNvSpPr>
              <p:nvPr/>
            </p:nvSpPr>
            <p:spPr bwMode="auto">
              <a:xfrm>
                <a:off x="1483" y="966"/>
                <a:ext cx="117" cy="114"/>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524" name="Oval 57"/>
              <p:cNvSpPr>
                <a:spLocks noChangeArrowheads="1"/>
              </p:cNvSpPr>
              <p:nvPr/>
            </p:nvSpPr>
            <p:spPr bwMode="auto">
              <a:xfrm>
                <a:off x="1483" y="1080"/>
                <a:ext cx="117" cy="114"/>
              </a:xfrm>
              <a:prstGeom prst="ellipse">
                <a:avLst/>
              </a:prstGeom>
              <a:solidFill>
                <a:srgbClr val="EE0600"/>
              </a:solidFill>
              <a:ln w="9525">
                <a:solidFill>
                  <a:schemeClr val="tx1"/>
                </a:solidFill>
                <a:round/>
                <a:headEnd/>
                <a:tailEnd/>
              </a:ln>
            </p:spPr>
            <p:txBody>
              <a:bodyPr wrap="none" anchor="ctr"/>
              <a:lstStyle/>
              <a:p>
                <a:endParaRPr lang="it-IT"/>
              </a:p>
            </p:txBody>
          </p:sp>
          <p:sp>
            <p:nvSpPr>
              <p:cNvPr id="16525" name="Oval 58"/>
              <p:cNvSpPr>
                <a:spLocks noChangeArrowheads="1"/>
              </p:cNvSpPr>
              <p:nvPr/>
            </p:nvSpPr>
            <p:spPr bwMode="auto">
              <a:xfrm>
                <a:off x="1541" y="1194"/>
                <a:ext cx="118" cy="114"/>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526" name="Oval 59"/>
              <p:cNvSpPr>
                <a:spLocks noChangeArrowheads="1"/>
              </p:cNvSpPr>
              <p:nvPr/>
            </p:nvSpPr>
            <p:spPr bwMode="auto">
              <a:xfrm>
                <a:off x="1659" y="795"/>
                <a:ext cx="117" cy="114"/>
              </a:xfrm>
              <a:prstGeom prst="ellipse">
                <a:avLst/>
              </a:prstGeom>
              <a:solidFill>
                <a:srgbClr val="EE0600"/>
              </a:solidFill>
              <a:ln w="9525">
                <a:solidFill>
                  <a:schemeClr val="tx1"/>
                </a:solidFill>
                <a:round/>
                <a:headEnd/>
                <a:tailEnd/>
              </a:ln>
            </p:spPr>
            <p:txBody>
              <a:bodyPr wrap="none" anchor="ctr"/>
              <a:lstStyle/>
              <a:p>
                <a:endParaRPr lang="it-IT"/>
              </a:p>
            </p:txBody>
          </p:sp>
          <p:sp>
            <p:nvSpPr>
              <p:cNvPr id="16527" name="Oval 60"/>
              <p:cNvSpPr>
                <a:spLocks noChangeArrowheads="1"/>
              </p:cNvSpPr>
              <p:nvPr/>
            </p:nvSpPr>
            <p:spPr bwMode="auto">
              <a:xfrm>
                <a:off x="1659" y="1251"/>
                <a:ext cx="117" cy="114"/>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528" name="Oval 61"/>
              <p:cNvSpPr>
                <a:spLocks noChangeArrowheads="1"/>
              </p:cNvSpPr>
              <p:nvPr/>
            </p:nvSpPr>
            <p:spPr bwMode="auto">
              <a:xfrm rot="16200000" flipV="1">
                <a:off x="1895" y="850"/>
                <a:ext cx="114" cy="118"/>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529" name="Oval 62"/>
              <p:cNvSpPr>
                <a:spLocks noChangeArrowheads="1"/>
              </p:cNvSpPr>
              <p:nvPr/>
            </p:nvSpPr>
            <p:spPr bwMode="auto">
              <a:xfrm rot="16200000" flipV="1">
                <a:off x="1954" y="964"/>
                <a:ext cx="114" cy="117"/>
              </a:xfrm>
              <a:prstGeom prst="ellipse">
                <a:avLst/>
              </a:prstGeom>
              <a:solidFill>
                <a:srgbClr val="EE0600"/>
              </a:solidFill>
              <a:ln w="9525">
                <a:solidFill>
                  <a:schemeClr val="tx1"/>
                </a:solidFill>
                <a:round/>
                <a:headEnd/>
                <a:tailEnd/>
              </a:ln>
            </p:spPr>
            <p:txBody>
              <a:bodyPr wrap="none" anchor="ctr"/>
              <a:lstStyle/>
              <a:p>
                <a:endParaRPr lang="it-IT"/>
              </a:p>
            </p:txBody>
          </p:sp>
          <p:sp>
            <p:nvSpPr>
              <p:cNvPr id="16530" name="Oval 63"/>
              <p:cNvSpPr>
                <a:spLocks noChangeArrowheads="1"/>
              </p:cNvSpPr>
              <p:nvPr/>
            </p:nvSpPr>
            <p:spPr bwMode="auto">
              <a:xfrm rot="16200000" flipV="1">
                <a:off x="1954" y="1078"/>
                <a:ext cx="114" cy="117"/>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531" name="Oval 64"/>
              <p:cNvSpPr>
                <a:spLocks noChangeArrowheads="1"/>
              </p:cNvSpPr>
              <p:nvPr/>
            </p:nvSpPr>
            <p:spPr bwMode="auto">
              <a:xfrm rot="16200000" flipV="1">
                <a:off x="1895" y="1192"/>
                <a:ext cx="114" cy="118"/>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532" name="Oval 65"/>
              <p:cNvSpPr>
                <a:spLocks noChangeArrowheads="1"/>
              </p:cNvSpPr>
              <p:nvPr/>
            </p:nvSpPr>
            <p:spPr bwMode="auto">
              <a:xfrm rot="16200000" flipV="1">
                <a:off x="1778" y="793"/>
                <a:ext cx="114" cy="117"/>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533" name="Oval 66"/>
              <p:cNvSpPr>
                <a:spLocks noChangeArrowheads="1"/>
              </p:cNvSpPr>
              <p:nvPr/>
            </p:nvSpPr>
            <p:spPr bwMode="auto">
              <a:xfrm rot="16200000" flipV="1">
                <a:off x="1778" y="1249"/>
                <a:ext cx="114" cy="117"/>
              </a:xfrm>
              <a:prstGeom prst="ellipse">
                <a:avLst/>
              </a:prstGeom>
              <a:solidFill>
                <a:srgbClr val="EE0600"/>
              </a:solidFill>
              <a:ln w="9525">
                <a:solidFill>
                  <a:schemeClr val="tx1"/>
                </a:solidFill>
                <a:round/>
                <a:headEnd/>
                <a:tailEnd/>
              </a:ln>
            </p:spPr>
            <p:txBody>
              <a:bodyPr wrap="none" anchor="ctr"/>
              <a:lstStyle/>
              <a:p>
                <a:endParaRPr lang="it-IT"/>
              </a:p>
            </p:txBody>
          </p:sp>
          <p:sp>
            <p:nvSpPr>
              <p:cNvPr id="16534" name="Oval 67"/>
              <p:cNvSpPr>
                <a:spLocks noChangeArrowheads="1"/>
              </p:cNvSpPr>
              <p:nvPr/>
            </p:nvSpPr>
            <p:spPr bwMode="auto">
              <a:xfrm>
                <a:off x="1776" y="624"/>
                <a:ext cx="117" cy="114"/>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535" name="Oval 68"/>
              <p:cNvSpPr>
                <a:spLocks noChangeArrowheads="1"/>
              </p:cNvSpPr>
              <p:nvPr/>
            </p:nvSpPr>
            <p:spPr bwMode="auto">
              <a:xfrm>
                <a:off x="1776" y="1422"/>
                <a:ext cx="117" cy="114"/>
              </a:xfrm>
              <a:prstGeom prst="ellipse">
                <a:avLst/>
              </a:prstGeom>
              <a:solidFill>
                <a:srgbClr val="EE0600"/>
              </a:solidFill>
              <a:ln w="9525">
                <a:solidFill>
                  <a:schemeClr val="tx1"/>
                </a:solidFill>
                <a:round/>
                <a:headEnd/>
                <a:tailEnd/>
              </a:ln>
            </p:spPr>
            <p:txBody>
              <a:bodyPr wrap="none" anchor="ctr"/>
              <a:lstStyle/>
              <a:p>
                <a:endParaRPr lang="it-IT"/>
              </a:p>
            </p:txBody>
          </p:sp>
          <p:sp>
            <p:nvSpPr>
              <p:cNvPr id="16536" name="Oval 69"/>
              <p:cNvSpPr>
                <a:spLocks noChangeArrowheads="1"/>
              </p:cNvSpPr>
              <p:nvPr/>
            </p:nvSpPr>
            <p:spPr bwMode="auto">
              <a:xfrm>
                <a:off x="1893" y="1365"/>
                <a:ext cx="118" cy="114"/>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537" name="Oval 70"/>
              <p:cNvSpPr>
                <a:spLocks noChangeArrowheads="1"/>
              </p:cNvSpPr>
              <p:nvPr/>
            </p:nvSpPr>
            <p:spPr bwMode="auto">
              <a:xfrm>
                <a:off x="1893" y="681"/>
                <a:ext cx="118" cy="114"/>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538" name="Oval 71"/>
              <p:cNvSpPr>
                <a:spLocks noChangeArrowheads="1"/>
              </p:cNvSpPr>
              <p:nvPr/>
            </p:nvSpPr>
            <p:spPr bwMode="auto">
              <a:xfrm>
                <a:off x="2011" y="1308"/>
                <a:ext cx="117" cy="114"/>
              </a:xfrm>
              <a:prstGeom prst="ellipse">
                <a:avLst/>
              </a:prstGeom>
              <a:solidFill>
                <a:srgbClr val="EE0600"/>
              </a:solidFill>
              <a:ln w="9525">
                <a:solidFill>
                  <a:schemeClr val="tx1"/>
                </a:solidFill>
                <a:round/>
                <a:headEnd/>
                <a:tailEnd/>
              </a:ln>
            </p:spPr>
            <p:txBody>
              <a:bodyPr wrap="none" anchor="ctr"/>
              <a:lstStyle/>
              <a:p>
                <a:endParaRPr lang="it-IT"/>
              </a:p>
            </p:txBody>
          </p:sp>
          <p:sp>
            <p:nvSpPr>
              <p:cNvPr id="16539" name="Oval 72"/>
              <p:cNvSpPr>
                <a:spLocks noChangeArrowheads="1"/>
              </p:cNvSpPr>
              <p:nvPr/>
            </p:nvSpPr>
            <p:spPr bwMode="auto">
              <a:xfrm rot="16200000" flipV="1">
                <a:off x="2130" y="793"/>
                <a:ext cx="114" cy="117"/>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540" name="Oval 73"/>
              <p:cNvSpPr>
                <a:spLocks noChangeArrowheads="1"/>
              </p:cNvSpPr>
              <p:nvPr/>
            </p:nvSpPr>
            <p:spPr bwMode="auto">
              <a:xfrm rot="16200000" flipV="1">
                <a:off x="2189" y="907"/>
                <a:ext cx="114" cy="117"/>
              </a:xfrm>
              <a:prstGeom prst="ellipse">
                <a:avLst/>
              </a:prstGeom>
              <a:solidFill>
                <a:srgbClr val="EE0600"/>
              </a:solidFill>
              <a:ln w="9525">
                <a:solidFill>
                  <a:schemeClr val="tx1"/>
                </a:solidFill>
                <a:round/>
                <a:headEnd/>
                <a:tailEnd/>
              </a:ln>
            </p:spPr>
            <p:txBody>
              <a:bodyPr wrap="none" anchor="ctr"/>
              <a:lstStyle/>
              <a:p>
                <a:endParaRPr lang="it-IT"/>
              </a:p>
            </p:txBody>
          </p:sp>
          <p:sp>
            <p:nvSpPr>
              <p:cNvPr id="16541" name="Oval 74"/>
              <p:cNvSpPr>
                <a:spLocks noChangeArrowheads="1"/>
              </p:cNvSpPr>
              <p:nvPr/>
            </p:nvSpPr>
            <p:spPr bwMode="auto">
              <a:xfrm rot="16200000" flipV="1">
                <a:off x="2189" y="1135"/>
                <a:ext cx="114" cy="117"/>
              </a:xfrm>
              <a:prstGeom prst="ellipse">
                <a:avLst/>
              </a:prstGeom>
              <a:solidFill>
                <a:srgbClr val="EE0600"/>
              </a:solidFill>
              <a:ln w="9525">
                <a:solidFill>
                  <a:schemeClr val="tx1"/>
                </a:solidFill>
                <a:round/>
                <a:headEnd/>
                <a:tailEnd/>
              </a:ln>
            </p:spPr>
            <p:txBody>
              <a:bodyPr wrap="none" anchor="ctr"/>
              <a:lstStyle/>
              <a:p>
                <a:endParaRPr lang="it-IT"/>
              </a:p>
            </p:txBody>
          </p:sp>
          <p:sp>
            <p:nvSpPr>
              <p:cNvPr id="16542" name="Oval 75"/>
              <p:cNvSpPr>
                <a:spLocks noChangeArrowheads="1"/>
              </p:cNvSpPr>
              <p:nvPr/>
            </p:nvSpPr>
            <p:spPr bwMode="auto">
              <a:xfrm rot="16200000" flipV="1">
                <a:off x="2013" y="736"/>
                <a:ext cx="114" cy="117"/>
              </a:xfrm>
              <a:prstGeom prst="ellipse">
                <a:avLst/>
              </a:prstGeom>
              <a:solidFill>
                <a:srgbClr val="EE0600"/>
              </a:solidFill>
              <a:ln w="9525">
                <a:solidFill>
                  <a:schemeClr val="tx1"/>
                </a:solidFill>
                <a:round/>
                <a:headEnd/>
                <a:tailEnd/>
              </a:ln>
            </p:spPr>
            <p:txBody>
              <a:bodyPr wrap="none" anchor="ctr"/>
              <a:lstStyle/>
              <a:p>
                <a:endParaRPr lang="it-IT"/>
              </a:p>
            </p:txBody>
          </p:sp>
          <p:sp>
            <p:nvSpPr>
              <p:cNvPr id="16543" name="Oval 76"/>
              <p:cNvSpPr>
                <a:spLocks noChangeArrowheads="1"/>
              </p:cNvSpPr>
              <p:nvPr/>
            </p:nvSpPr>
            <p:spPr bwMode="auto">
              <a:xfrm rot="16200000" flipV="1">
                <a:off x="2130" y="1249"/>
                <a:ext cx="114" cy="117"/>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544" name="Oval 77"/>
              <p:cNvSpPr>
                <a:spLocks noChangeArrowheads="1"/>
              </p:cNvSpPr>
              <p:nvPr/>
            </p:nvSpPr>
            <p:spPr bwMode="auto">
              <a:xfrm flipH="1">
                <a:off x="1659" y="1422"/>
                <a:ext cx="117" cy="114"/>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545" name="Oval 78"/>
              <p:cNvSpPr>
                <a:spLocks noChangeArrowheads="1"/>
              </p:cNvSpPr>
              <p:nvPr/>
            </p:nvSpPr>
            <p:spPr bwMode="auto">
              <a:xfrm flipH="1">
                <a:off x="1541" y="681"/>
                <a:ext cx="118" cy="114"/>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546" name="Oval 79"/>
              <p:cNvSpPr>
                <a:spLocks noChangeArrowheads="1"/>
              </p:cNvSpPr>
              <p:nvPr/>
            </p:nvSpPr>
            <p:spPr bwMode="auto">
              <a:xfrm flipH="1">
                <a:off x="1424" y="1308"/>
                <a:ext cx="117" cy="114"/>
              </a:xfrm>
              <a:prstGeom prst="ellipse">
                <a:avLst/>
              </a:prstGeom>
              <a:solidFill>
                <a:srgbClr val="EE0600"/>
              </a:solidFill>
              <a:ln w="9525">
                <a:solidFill>
                  <a:schemeClr val="tx1"/>
                </a:solidFill>
                <a:round/>
                <a:headEnd/>
                <a:tailEnd/>
              </a:ln>
            </p:spPr>
            <p:txBody>
              <a:bodyPr wrap="none" anchor="ctr"/>
              <a:lstStyle/>
              <a:p>
                <a:endParaRPr lang="it-IT"/>
              </a:p>
            </p:txBody>
          </p:sp>
          <p:sp>
            <p:nvSpPr>
              <p:cNvPr id="16547" name="Oval 80"/>
              <p:cNvSpPr>
                <a:spLocks noChangeArrowheads="1"/>
              </p:cNvSpPr>
              <p:nvPr/>
            </p:nvSpPr>
            <p:spPr bwMode="auto">
              <a:xfrm rot="5400000" flipH="1" flipV="1">
                <a:off x="1309" y="793"/>
                <a:ext cx="114" cy="117"/>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548" name="Oval 81"/>
              <p:cNvSpPr>
                <a:spLocks noChangeArrowheads="1"/>
              </p:cNvSpPr>
              <p:nvPr/>
            </p:nvSpPr>
            <p:spPr bwMode="auto">
              <a:xfrm rot="5400000" flipH="1" flipV="1">
                <a:off x="1250" y="907"/>
                <a:ext cx="114" cy="117"/>
              </a:xfrm>
              <a:prstGeom prst="ellipse">
                <a:avLst/>
              </a:prstGeom>
              <a:solidFill>
                <a:srgbClr val="EE0600"/>
              </a:solidFill>
              <a:ln w="9525">
                <a:solidFill>
                  <a:schemeClr val="tx1"/>
                </a:solidFill>
                <a:round/>
                <a:headEnd/>
                <a:tailEnd/>
              </a:ln>
            </p:spPr>
            <p:txBody>
              <a:bodyPr wrap="none" anchor="ctr"/>
              <a:lstStyle/>
              <a:p>
                <a:endParaRPr lang="it-IT"/>
              </a:p>
            </p:txBody>
          </p:sp>
          <p:sp>
            <p:nvSpPr>
              <p:cNvPr id="16549" name="Oval 82"/>
              <p:cNvSpPr>
                <a:spLocks noChangeArrowheads="1"/>
              </p:cNvSpPr>
              <p:nvPr/>
            </p:nvSpPr>
            <p:spPr bwMode="auto">
              <a:xfrm rot="5400000" flipH="1" flipV="1">
                <a:off x="1250" y="1021"/>
                <a:ext cx="114" cy="117"/>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550" name="Oval 83"/>
              <p:cNvSpPr>
                <a:spLocks noChangeArrowheads="1"/>
              </p:cNvSpPr>
              <p:nvPr/>
            </p:nvSpPr>
            <p:spPr bwMode="auto">
              <a:xfrm rot="5400000" flipH="1" flipV="1">
                <a:off x="1250" y="1135"/>
                <a:ext cx="114" cy="117"/>
              </a:xfrm>
              <a:prstGeom prst="ellipse">
                <a:avLst/>
              </a:prstGeom>
              <a:solidFill>
                <a:srgbClr val="EE0600"/>
              </a:solidFill>
              <a:ln w="9525">
                <a:solidFill>
                  <a:schemeClr val="tx1"/>
                </a:solidFill>
                <a:round/>
                <a:headEnd/>
                <a:tailEnd/>
              </a:ln>
            </p:spPr>
            <p:txBody>
              <a:bodyPr wrap="none" anchor="ctr"/>
              <a:lstStyle/>
              <a:p>
                <a:endParaRPr lang="it-IT"/>
              </a:p>
            </p:txBody>
          </p:sp>
          <p:sp>
            <p:nvSpPr>
              <p:cNvPr id="16551" name="Oval 84"/>
              <p:cNvSpPr>
                <a:spLocks noChangeArrowheads="1"/>
              </p:cNvSpPr>
              <p:nvPr/>
            </p:nvSpPr>
            <p:spPr bwMode="auto">
              <a:xfrm rot="5400000" flipH="1" flipV="1">
                <a:off x="1426" y="736"/>
                <a:ext cx="114" cy="117"/>
              </a:xfrm>
              <a:prstGeom prst="ellipse">
                <a:avLst/>
              </a:prstGeom>
              <a:solidFill>
                <a:srgbClr val="EE0600"/>
              </a:solidFill>
              <a:ln w="9525">
                <a:solidFill>
                  <a:schemeClr val="tx1"/>
                </a:solidFill>
                <a:round/>
                <a:headEnd/>
                <a:tailEnd/>
              </a:ln>
            </p:spPr>
            <p:txBody>
              <a:bodyPr wrap="none" anchor="ctr"/>
              <a:lstStyle/>
              <a:p>
                <a:endParaRPr lang="it-IT"/>
              </a:p>
            </p:txBody>
          </p:sp>
          <p:sp>
            <p:nvSpPr>
              <p:cNvPr id="16552" name="Oval 85"/>
              <p:cNvSpPr>
                <a:spLocks noChangeArrowheads="1"/>
              </p:cNvSpPr>
              <p:nvPr/>
            </p:nvSpPr>
            <p:spPr bwMode="auto">
              <a:xfrm rot="5400000" flipH="1" flipV="1">
                <a:off x="1309" y="1249"/>
                <a:ext cx="114" cy="117"/>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553" name="Oval 86"/>
              <p:cNvSpPr>
                <a:spLocks noChangeArrowheads="1"/>
              </p:cNvSpPr>
              <p:nvPr/>
            </p:nvSpPr>
            <p:spPr bwMode="auto">
              <a:xfrm>
                <a:off x="1600" y="909"/>
                <a:ext cx="352" cy="342"/>
              </a:xfrm>
              <a:prstGeom prst="ellipse">
                <a:avLst/>
              </a:prstGeom>
              <a:solidFill>
                <a:schemeClr val="bg1"/>
              </a:solidFill>
              <a:ln w="9525">
                <a:solidFill>
                  <a:schemeClr val="tx1"/>
                </a:solidFill>
                <a:round/>
                <a:headEnd/>
                <a:tailEnd/>
              </a:ln>
            </p:spPr>
            <p:txBody>
              <a:bodyPr wrap="none" anchor="ctr"/>
              <a:lstStyle/>
              <a:p>
                <a:endParaRPr lang="it-IT"/>
              </a:p>
            </p:txBody>
          </p:sp>
          <p:grpSp>
            <p:nvGrpSpPr>
              <p:cNvPr id="16554" name="Group 87"/>
              <p:cNvGrpSpPr>
                <a:grpSpLocks/>
              </p:cNvGrpSpPr>
              <p:nvPr/>
            </p:nvGrpSpPr>
            <p:grpSpPr bwMode="auto">
              <a:xfrm rot="-668698">
                <a:off x="1671" y="437"/>
                <a:ext cx="48" cy="336"/>
                <a:chOff x="2688" y="1680"/>
                <a:chExt cx="96" cy="336"/>
              </a:xfrm>
            </p:grpSpPr>
            <p:sp>
              <p:nvSpPr>
                <p:cNvPr id="16561" name="AutoShape 88"/>
                <p:cNvSpPr>
                  <a:spLocks noChangeArrowheads="1"/>
                </p:cNvSpPr>
                <p:nvPr/>
              </p:nvSpPr>
              <p:spPr bwMode="auto">
                <a:xfrm>
                  <a:off x="2688" y="1680"/>
                  <a:ext cx="96" cy="192"/>
                </a:xfrm>
                <a:prstGeom prst="triangle">
                  <a:avLst>
                    <a:gd name="adj" fmla="val 50000"/>
                  </a:avLst>
                </a:prstGeom>
                <a:solidFill>
                  <a:srgbClr val="00FF00"/>
                </a:solidFill>
                <a:ln w="38100">
                  <a:solidFill>
                    <a:srgbClr val="00FF00"/>
                  </a:solidFill>
                  <a:miter lim="800000"/>
                  <a:headEnd/>
                  <a:tailEnd/>
                </a:ln>
              </p:spPr>
              <p:txBody>
                <a:bodyPr wrap="none" anchor="ctr"/>
                <a:lstStyle/>
                <a:p>
                  <a:endParaRPr lang="it-IT"/>
                </a:p>
              </p:txBody>
            </p:sp>
            <p:sp>
              <p:nvSpPr>
                <p:cNvPr id="16562" name="Rectangle 89"/>
                <p:cNvSpPr>
                  <a:spLocks noChangeArrowheads="1"/>
                </p:cNvSpPr>
                <p:nvPr/>
              </p:nvSpPr>
              <p:spPr bwMode="auto">
                <a:xfrm>
                  <a:off x="2688" y="1824"/>
                  <a:ext cx="96" cy="192"/>
                </a:xfrm>
                <a:prstGeom prst="rect">
                  <a:avLst/>
                </a:prstGeom>
                <a:solidFill>
                  <a:srgbClr val="00FF00"/>
                </a:solidFill>
                <a:ln w="38100">
                  <a:solidFill>
                    <a:srgbClr val="00FF00"/>
                  </a:solidFill>
                  <a:miter lim="800000"/>
                  <a:headEnd/>
                  <a:tailEnd/>
                </a:ln>
              </p:spPr>
              <p:txBody>
                <a:bodyPr wrap="none" anchor="ctr"/>
                <a:lstStyle/>
                <a:p>
                  <a:endParaRPr lang="it-IT"/>
                </a:p>
              </p:txBody>
            </p:sp>
          </p:grpSp>
          <p:grpSp>
            <p:nvGrpSpPr>
              <p:cNvPr id="16555" name="Group 90"/>
              <p:cNvGrpSpPr>
                <a:grpSpLocks/>
              </p:cNvGrpSpPr>
              <p:nvPr/>
            </p:nvGrpSpPr>
            <p:grpSpPr bwMode="auto">
              <a:xfrm rot="1620699" flipV="1">
                <a:off x="1536" y="1296"/>
                <a:ext cx="48" cy="336"/>
                <a:chOff x="2688" y="1680"/>
                <a:chExt cx="96" cy="336"/>
              </a:xfrm>
            </p:grpSpPr>
            <p:sp>
              <p:nvSpPr>
                <p:cNvPr id="16559" name="AutoShape 91"/>
                <p:cNvSpPr>
                  <a:spLocks noChangeArrowheads="1"/>
                </p:cNvSpPr>
                <p:nvPr/>
              </p:nvSpPr>
              <p:spPr bwMode="auto">
                <a:xfrm>
                  <a:off x="2688" y="1680"/>
                  <a:ext cx="96" cy="192"/>
                </a:xfrm>
                <a:prstGeom prst="triangle">
                  <a:avLst>
                    <a:gd name="adj" fmla="val 50000"/>
                  </a:avLst>
                </a:prstGeom>
                <a:solidFill>
                  <a:srgbClr val="00FF00"/>
                </a:solidFill>
                <a:ln w="38100">
                  <a:solidFill>
                    <a:srgbClr val="00FF00"/>
                  </a:solidFill>
                  <a:miter lim="800000"/>
                  <a:headEnd/>
                  <a:tailEnd/>
                </a:ln>
              </p:spPr>
              <p:txBody>
                <a:bodyPr wrap="none" anchor="ctr"/>
                <a:lstStyle/>
                <a:p>
                  <a:endParaRPr lang="it-IT"/>
                </a:p>
              </p:txBody>
            </p:sp>
            <p:sp>
              <p:nvSpPr>
                <p:cNvPr id="16560" name="Rectangle 92"/>
                <p:cNvSpPr>
                  <a:spLocks noChangeArrowheads="1"/>
                </p:cNvSpPr>
                <p:nvPr/>
              </p:nvSpPr>
              <p:spPr bwMode="auto">
                <a:xfrm>
                  <a:off x="2688" y="1824"/>
                  <a:ext cx="96" cy="192"/>
                </a:xfrm>
                <a:prstGeom prst="rect">
                  <a:avLst/>
                </a:prstGeom>
                <a:solidFill>
                  <a:srgbClr val="00FF00"/>
                </a:solidFill>
                <a:ln w="38100">
                  <a:solidFill>
                    <a:srgbClr val="00FF00"/>
                  </a:solidFill>
                  <a:miter lim="800000"/>
                  <a:headEnd/>
                  <a:tailEnd/>
                </a:ln>
              </p:spPr>
              <p:txBody>
                <a:bodyPr wrap="none" anchor="ctr"/>
                <a:lstStyle/>
                <a:p>
                  <a:endParaRPr lang="it-IT"/>
                </a:p>
              </p:txBody>
            </p:sp>
          </p:grpSp>
          <p:grpSp>
            <p:nvGrpSpPr>
              <p:cNvPr id="16556" name="Group 93"/>
              <p:cNvGrpSpPr>
                <a:grpSpLocks/>
              </p:cNvGrpSpPr>
              <p:nvPr/>
            </p:nvGrpSpPr>
            <p:grpSpPr bwMode="auto">
              <a:xfrm rot="5400000">
                <a:off x="2256" y="912"/>
                <a:ext cx="48" cy="336"/>
                <a:chOff x="2688" y="1680"/>
                <a:chExt cx="96" cy="336"/>
              </a:xfrm>
            </p:grpSpPr>
            <p:sp>
              <p:nvSpPr>
                <p:cNvPr id="16557" name="AutoShape 94"/>
                <p:cNvSpPr>
                  <a:spLocks noChangeArrowheads="1"/>
                </p:cNvSpPr>
                <p:nvPr/>
              </p:nvSpPr>
              <p:spPr bwMode="auto">
                <a:xfrm>
                  <a:off x="2688" y="1680"/>
                  <a:ext cx="96" cy="192"/>
                </a:xfrm>
                <a:prstGeom prst="triangle">
                  <a:avLst>
                    <a:gd name="adj" fmla="val 50000"/>
                  </a:avLst>
                </a:prstGeom>
                <a:solidFill>
                  <a:srgbClr val="00FF00"/>
                </a:solidFill>
                <a:ln w="38100">
                  <a:solidFill>
                    <a:srgbClr val="00FF00"/>
                  </a:solidFill>
                  <a:miter lim="800000"/>
                  <a:headEnd/>
                  <a:tailEnd/>
                </a:ln>
              </p:spPr>
              <p:txBody>
                <a:bodyPr wrap="none" anchor="ctr"/>
                <a:lstStyle/>
                <a:p>
                  <a:endParaRPr lang="it-IT"/>
                </a:p>
              </p:txBody>
            </p:sp>
            <p:sp>
              <p:nvSpPr>
                <p:cNvPr id="16558" name="Rectangle 95"/>
                <p:cNvSpPr>
                  <a:spLocks noChangeArrowheads="1"/>
                </p:cNvSpPr>
                <p:nvPr/>
              </p:nvSpPr>
              <p:spPr bwMode="auto">
                <a:xfrm>
                  <a:off x="2688" y="1824"/>
                  <a:ext cx="96" cy="192"/>
                </a:xfrm>
                <a:prstGeom prst="rect">
                  <a:avLst/>
                </a:prstGeom>
                <a:solidFill>
                  <a:srgbClr val="00FF00"/>
                </a:solidFill>
                <a:ln w="38100">
                  <a:solidFill>
                    <a:srgbClr val="00FF00"/>
                  </a:solidFill>
                  <a:miter lim="800000"/>
                  <a:headEnd/>
                  <a:tailEnd/>
                </a:ln>
              </p:spPr>
              <p:txBody>
                <a:bodyPr wrap="none" anchor="ctr"/>
                <a:lstStyle/>
                <a:p>
                  <a:endParaRPr lang="it-IT"/>
                </a:p>
              </p:txBody>
            </p:sp>
          </p:grpSp>
        </p:grpSp>
        <p:grpSp>
          <p:nvGrpSpPr>
            <p:cNvPr id="16396" name="Group 138"/>
            <p:cNvGrpSpPr>
              <a:grpSpLocks/>
            </p:cNvGrpSpPr>
            <p:nvPr/>
          </p:nvGrpSpPr>
          <p:grpSpPr bwMode="auto">
            <a:xfrm>
              <a:off x="2784" y="1152"/>
              <a:ext cx="288" cy="340"/>
              <a:chOff x="2256" y="620"/>
              <a:chExt cx="1920" cy="1706"/>
            </a:xfrm>
          </p:grpSpPr>
          <p:sp>
            <p:nvSpPr>
              <p:cNvPr id="16481" name="Oval 139"/>
              <p:cNvSpPr>
                <a:spLocks noChangeArrowheads="1"/>
              </p:cNvSpPr>
              <p:nvPr/>
            </p:nvSpPr>
            <p:spPr bwMode="auto">
              <a:xfrm>
                <a:off x="2783" y="1117"/>
                <a:ext cx="213" cy="202"/>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482" name="Oval 140"/>
              <p:cNvSpPr>
                <a:spLocks noChangeArrowheads="1"/>
              </p:cNvSpPr>
              <p:nvPr/>
            </p:nvSpPr>
            <p:spPr bwMode="auto">
              <a:xfrm>
                <a:off x="2679" y="1319"/>
                <a:ext cx="211" cy="201"/>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483" name="Oval 141"/>
              <p:cNvSpPr>
                <a:spLocks noChangeArrowheads="1"/>
              </p:cNvSpPr>
              <p:nvPr/>
            </p:nvSpPr>
            <p:spPr bwMode="auto">
              <a:xfrm>
                <a:off x="2679" y="1520"/>
                <a:ext cx="211" cy="202"/>
              </a:xfrm>
              <a:prstGeom prst="ellipse">
                <a:avLst/>
              </a:prstGeom>
              <a:solidFill>
                <a:srgbClr val="EE0600"/>
              </a:solidFill>
              <a:ln w="9525">
                <a:solidFill>
                  <a:schemeClr val="tx1"/>
                </a:solidFill>
                <a:round/>
                <a:headEnd/>
                <a:tailEnd/>
              </a:ln>
            </p:spPr>
            <p:txBody>
              <a:bodyPr wrap="none" anchor="ctr"/>
              <a:lstStyle/>
              <a:p>
                <a:endParaRPr lang="it-IT"/>
              </a:p>
            </p:txBody>
          </p:sp>
          <p:sp>
            <p:nvSpPr>
              <p:cNvPr id="16484" name="Oval 142"/>
              <p:cNvSpPr>
                <a:spLocks noChangeArrowheads="1"/>
              </p:cNvSpPr>
              <p:nvPr/>
            </p:nvSpPr>
            <p:spPr bwMode="auto">
              <a:xfrm>
                <a:off x="2783" y="1722"/>
                <a:ext cx="213" cy="201"/>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485" name="Oval 143"/>
              <p:cNvSpPr>
                <a:spLocks noChangeArrowheads="1"/>
              </p:cNvSpPr>
              <p:nvPr/>
            </p:nvSpPr>
            <p:spPr bwMode="auto">
              <a:xfrm>
                <a:off x="2996" y="1017"/>
                <a:ext cx="210" cy="201"/>
              </a:xfrm>
              <a:prstGeom prst="ellipse">
                <a:avLst/>
              </a:prstGeom>
              <a:solidFill>
                <a:srgbClr val="EE0600"/>
              </a:solidFill>
              <a:ln w="9525">
                <a:solidFill>
                  <a:schemeClr val="tx1"/>
                </a:solidFill>
                <a:round/>
                <a:headEnd/>
                <a:tailEnd/>
              </a:ln>
            </p:spPr>
            <p:txBody>
              <a:bodyPr wrap="none" anchor="ctr"/>
              <a:lstStyle/>
              <a:p>
                <a:endParaRPr lang="it-IT"/>
              </a:p>
            </p:txBody>
          </p:sp>
          <p:sp>
            <p:nvSpPr>
              <p:cNvPr id="16486" name="Oval 144"/>
              <p:cNvSpPr>
                <a:spLocks noChangeArrowheads="1"/>
              </p:cNvSpPr>
              <p:nvPr/>
            </p:nvSpPr>
            <p:spPr bwMode="auto">
              <a:xfrm>
                <a:off x="2996" y="1823"/>
                <a:ext cx="210" cy="201"/>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487" name="Oval 145"/>
              <p:cNvSpPr>
                <a:spLocks noChangeArrowheads="1"/>
              </p:cNvSpPr>
              <p:nvPr/>
            </p:nvSpPr>
            <p:spPr bwMode="auto">
              <a:xfrm rot="16200000" flipV="1">
                <a:off x="3422" y="1112"/>
                <a:ext cx="202" cy="212"/>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488" name="Oval 146"/>
              <p:cNvSpPr>
                <a:spLocks noChangeArrowheads="1"/>
              </p:cNvSpPr>
              <p:nvPr/>
            </p:nvSpPr>
            <p:spPr bwMode="auto">
              <a:xfrm rot="16200000" flipV="1">
                <a:off x="3528" y="1314"/>
                <a:ext cx="201" cy="211"/>
              </a:xfrm>
              <a:prstGeom prst="ellipse">
                <a:avLst/>
              </a:prstGeom>
              <a:solidFill>
                <a:srgbClr val="EE0600"/>
              </a:solidFill>
              <a:ln w="9525">
                <a:solidFill>
                  <a:schemeClr val="tx1"/>
                </a:solidFill>
                <a:round/>
                <a:headEnd/>
                <a:tailEnd/>
              </a:ln>
            </p:spPr>
            <p:txBody>
              <a:bodyPr wrap="none" anchor="ctr"/>
              <a:lstStyle/>
              <a:p>
                <a:endParaRPr lang="it-IT"/>
              </a:p>
            </p:txBody>
          </p:sp>
          <p:sp>
            <p:nvSpPr>
              <p:cNvPr id="16489" name="Oval 147"/>
              <p:cNvSpPr>
                <a:spLocks noChangeArrowheads="1"/>
              </p:cNvSpPr>
              <p:nvPr/>
            </p:nvSpPr>
            <p:spPr bwMode="auto">
              <a:xfrm rot="16200000" flipV="1">
                <a:off x="3528" y="1515"/>
                <a:ext cx="202" cy="211"/>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490" name="Oval 148"/>
              <p:cNvSpPr>
                <a:spLocks noChangeArrowheads="1"/>
              </p:cNvSpPr>
              <p:nvPr/>
            </p:nvSpPr>
            <p:spPr bwMode="auto">
              <a:xfrm rot="16200000" flipV="1">
                <a:off x="3422" y="1717"/>
                <a:ext cx="201" cy="212"/>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491" name="Oval 149"/>
              <p:cNvSpPr>
                <a:spLocks noChangeArrowheads="1"/>
              </p:cNvSpPr>
              <p:nvPr/>
            </p:nvSpPr>
            <p:spPr bwMode="auto">
              <a:xfrm rot="16200000" flipV="1">
                <a:off x="3211" y="1012"/>
                <a:ext cx="201" cy="211"/>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492" name="Oval 150"/>
              <p:cNvSpPr>
                <a:spLocks noChangeArrowheads="1"/>
              </p:cNvSpPr>
              <p:nvPr/>
            </p:nvSpPr>
            <p:spPr bwMode="auto">
              <a:xfrm rot="16200000" flipV="1">
                <a:off x="3211" y="1818"/>
                <a:ext cx="201" cy="211"/>
              </a:xfrm>
              <a:prstGeom prst="ellipse">
                <a:avLst/>
              </a:prstGeom>
              <a:solidFill>
                <a:srgbClr val="EE0600"/>
              </a:solidFill>
              <a:ln w="9525">
                <a:solidFill>
                  <a:schemeClr val="tx1"/>
                </a:solidFill>
                <a:round/>
                <a:headEnd/>
                <a:tailEnd/>
              </a:ln>
            </p:spPr>
            <p:txBody>
              <a:bodyPr wrap="none" anchor="ctr"/>
              <a:lstStyle/>
              <a:p>
                <a:endParaRPr lang="it-IT"/>
              </a:p>
            </p:txBody>
          </p:sp>
          <p:sp>
            <p:nvSpPr>
              <p:cNvPr id="16493" name="Oval 151"/>
              <p:cNvSpPr>
                <a:spLocks noChangeArrowheads="1"/>
              </p:cNvSpPr>
              <p:nvPr/>
            </p:nvSpPr>
            <p:spPr bwMode="auto">
              <a:xfrm>
                <a:off x="3206" y="714"/>
                <a:ext cx="211" cy="202"/>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494" name="Oval 152"/>
              <p:cNvSpPr>
                <a:spLocks noChangeArrowheads="1"/>
              </p:cNvSpPr>
              <p:nvPr/>
            </p:nvSpPr>
            <p:spPr bwMode="auto">
              <a:xfrm>
                <a:off x="3206" y="2125"/>
                <a:ext cx="211" cy="201"/>
              </a:xfrm>
              <a:prstGeom prst="ellipse">
                <a:avLst/>
              </a:prstGeom>
              <a:solidFill>
                <a:srgbClr val="EE0600"/>
              </a:solidFill>
              <a:ln w="9525">
                <a:solidFill>
                  <a:schemeClr val="tx1"/>
                </a:solidFill>
                <a:round/>
                <a:headEnd/>
                <a:tailEnd/>
              </a:ln>
            </p:spPr>
            <p:txBody>
              <a:bodyPr wrap="none" anchor="ctr"/>
              <a:lstStyle/>
              <a:p>
                <a:endParaRPr lang="it-IT"/>
              </a:p>
            </p:txBody>
          </p:sp>
          <p:sp>
            <p:nvSpPr>
              <p:cNvPr id="16495" name="Oval 153"/>
              <p:cNvSpPr>
                <a:spLocks noChangeArrowheads="1"/>
              </p:cNvSpPr>
              <p:nvPr/>
            </p:nvSpPr>
            <p:spPr bwMode="auto">
              <a:xfrm>
                <a:off x="3417" y="2024"/>
                <a:ext cx="212" cy="202"/>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496" name="Oval 154"/>
              <p:cNvSpPr>
                <a:spLocks noChangeArrowheads="1"/>
              </p:cNvSpPr>
              <p:nvPr/>
            </p:nvSpPr>
            <p:spPr bwMode="auto">
              <a:xfrm>
                <a:off x="3417" y="815"/>
                <a:ext cx="212" cy="202"/>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497" name="Oval 155"/>
              <p:cNvSpPr>
                <a:spLocks noChangeArrowheads="1"/>
              </p:cNvSpPr>
              <p:nvPr/>
            </p:nvSpPr>
            <p:spPr bwMode="auto">
              <a:xfrm>
                <a:off x="3629" y="1923"/>
                <a:ext cx="211" cy="202"/>
              </a:xfrm>
              <a:prstGeom prst="ellipse">
                <a:avLst/>
              </a:prstGeom>
              <a:solidFill>
                <a:srgbClr val="EE0600"/>
              </a:solidFill>
              <a:ln w="9525">
                <a:solidFill>
                  <a:schemeClr val="tx1"/>
                </a:solidFill>
                <a:round/>
                <a:headEnd/>
                <a:tailEnd/>
              </a:ln>
            </p:spPr>
            <p:txBody>
              <a:bodyPr wrap="none" anchor="ctr"/>
              <a:lstStyle/>
              <a:p>
                <a:endParaRPr lang="it-IT"/>
              </a:p>
            </p:txBody>
          </p:sp>
          <p:sp>
            <p:nvSpPr>
              <p:cNvPr id="16498" name="Oval 156"/>
              <p:cNvSpPr>
                <a:spLocks noChangeArrowheads="1"/>
              </p:cNvSpPr>
              <p:nvPr/>
            </p:nvSpPr>
            <p:spPr bwMode="auto">
              <a:xfrm rot="16200000" flipV="1">
                <a:off x="3845" y="1012"/>
                <a:ext cx="201" cy="211"/>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499" name="Oval 157"/>
              <p:cNvSpPr>
                <a:spLocks noChangeArrowheads="1"/>
              </p:cNvSpPr>
              <p:nvPr/>
            </p:nvSpPr>
            <p:spPr bwMode="auto">
              <a:xfrm rot="16200000" flipV="1">
                <a:off x="3951" y="1213"/>
                <a:ext cx="202" cy="211"/>
              </a:xfrm>
              <a:prstGeom prst="ellipse">
                <a:avLst/>
              </a:prstGeom>
              <a:solidFill>
                <a:srgbClr val="EE0600"/>
              </a:solidFill>
              <a:ln w="9525">
                <a:solidFill>
                  <a:schemeClr val="tx1"/>
                </a:solidFill>
                <a:round/>
                <a:headEnd/>
                <a:tailEnd/>
              </a:ln>
            </p:spPr>
            <p:txBody>
              <a:bodyPr wrap="none" anchor="ctr"/>
              <a:lstStyle/>
              <a:p>
                <a:endParaRPr lang="it-IT"/>
              </a:p>
            </p:txBody>
          </p:sp>
          <p:sp>
            <p:nvSpPr>
              <p:cNvPr id="16500" name="Oval 158"/>
              <p:cNvSpPr>
                <a:spLocks noChangeArrowheads="1"/>
              </p:cNvSpPr>
              <p:nvPr/>
            </p:nvSpPr>
            <p:spPr bwMode="auto">
              <a:xfrm rot="16200000" flipV="1">
                <a:off x="3951" y="1616"/>
                <a:ext cx="202" cy="211"/>
              </a:xfrm>
              <a:prstGeom prst="ellipse">
                <a:avLst/>
              </a:prstGeom>
              <a:solidFill>
                <a:srgbClr val="EE0600"/>
              </a:solidFill>
              <a:ln w="9525">
                <a:solidFill>
                  <a:schemeClr val="tx1"/>
                </a:solidFill>
                <a:round/>
                <a:headEnd/>
                <a:tailEnd/>
              </a:ln>
            </p:spPr>
            <p:txBody>
              <a:bodyPr wrap="none" anchor="ctr"/>
              <a:lstStyle/>
              <a:p>
                <a:endParaRPr lang="it-IT"/>
              </a:p>
            </p:txBody>
          </p:sp>
          <p:sp>
            <p:nvSpPr>
              <p:cNvPr id="16501" name="Oval 159"/>
              <p:cNvSpPr>
                <a:spLocks noChangeArrowheads="1"/>
              </p:cNvSpPr>
              <p:nvPr/>
            </p:nvSpPr>
            <p:spPr bwMode="auto">
              <a:xfrm rot="16200000" flipV="1">
                <a:off x="3634" y="911"/>
                <a:ext cx="201" cy="211"/>
              </a:xfrm>
              <a:prstGeom prst="ellipse">
                <a:avLst/>
              </a:prstGeom>
              <a:solidFill>
                <a:srgbClr val="EE0600"/>
              </a:solidFill>
              <a:ln w="9525">
                <a:solidFill>
                  <a:schemeClr val="tx1"/>
                </a:solidFill>
                <a:round/>
                <a:headEnd/>
                <a:tailEnd/>
              </a:ln>
            </p:spPr>
            <p:txBody>
              <a:bodyPr wrap="none" anchor="ctr"/>
              <a:lstStyle/>
              <a:p>
                <a:endParaRPr lang="it-IT"/>
              </a:p>
            </p:txBody>
          </p:sp>
          <p:sp>
            <p:nvSpPr>
              <p:cNvPr id="16502" name="Oval 160"/>
              <p:cNvSpPr>
                <a:spLocks noChangeArrowheads="1"/>
              </p:cNvSpPr>
              <p:nvPr/>
            </p:nvSpPr>
            <p:spPr bwMode="auto">
              <a:xfrm rot="16200000" flipV="1">
                <a:off x="3845" y="1818"/>
                <a:ext cx="201" cy="211"/>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503" name="Oval 161"/>
              <p:cNvSpPr>
                <a:spLocks noChangeArrowheads="1"/>
              </p:cNvSpPr>
              <p:nvPr/>
            </p:nvSpPr>
            <p:spPr bwMode="auto">
              <a:xfrm flipH="1">
                <a:off x="2996" y="2125"/>
                <a:ext cx="210" cy="201"/>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504" name="Oval 162"/>
              <p:cNvSpPr>
                <a:spLocks noChangeArrowheads="1"/>
              </p:cNvSpPr>
              <p:nvPr/>
            </p:nvSpPr>
            <p:spPr bwMode="auto">
              <a:xfrm flipH="1">
                <a:off x="2783" y="815"/>
                <a:ext cx="213" cy="202"/>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505" name="Oval 163"/>
              <p:cNvSpPr>
                <a:spLocks noChangeArrowheads="1"/>
              </p:cNvSpPr>
              <p:nvPr/>
            </p:nvSpPr>
            <p:spPr bwMode="auto">
              <a:xfrm flipH="1">
                <a:off x="2573" y="1923"/>
                <a:ext cx="210" cy="202"/>
              </a:xfrm>
              <a:prstGeom prst="ellipse">
                <a:avLst/>
              </a:prstGeom>
              <a:solidFill>
                <a:srgbClr val="EE0600"/>
              </a:solidFill>
              <a:ln w="9525">
                <a:solidFill>
                  <a:schemeClr val="tx1"/>
                </a:solidFill>
                <a:round/>
                <a:headEnd/>
                <a:tailEnd/>
              </a:ln>
            </p:spPr>
            <p:txBody>
              <a:bodyPr wrap="none" anchor="ctr"/>
              <a:lstStyle/>
              <a:p>
                <a:endParaRPr lang="it-IT"/>
              </a:p>
            </p:txBody>
          </p:sp>
          <p:sp>
            <p:nvSpPr>
              <p:cNvPr id="16506" name="Oval 164"/>
              <p:cNvSpPr>
                <a:spLocks noChangeArrowheads="1"/>
              </p:cNvSpPr>
              <p:nvPr/>
            </p:nvSpPr>
            <p:spPr bwMode="auto">
              <a:xfrm rot="5400000" flipH="1" flipV="1">
                <a:off x="2367" y="1012"/>
                <a:ext cx="201" cy="211"/>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507" name="Oval 165"/>
              <p:cNvSpPr>
                <a:spLocks noChangeArrowheads="1"/>
              </p:cNvSpPr>
              <p:nvPr/>
            </p:nvSpPr>
            <p:spPr bwMode="auto">
              <a:xfrm rot="5400000" flipH="1" flipV="1">
                <a:off x="2261" y="1213"/>
                <a:ext cx="202" cy="211"/>
              </a:xfrm>
              <a:prstGeom prst="ellipse">
                <a:avLst/>
              </a:prstGeom>
              <a:solidFill>
                <a:srgbClr val="EE0600"/>
              </a:solidFill>
              <a:ln w="9525">
                <a:solidFill>
                  <a:schemeClr val="tx1"/>
                </a:solidFill>
                <a:round/>
                <a:headEnd/>
                <a:tailEnd/>
              </a:ln>
            </p:spPr>
            <p:txBody>
              <a:bodyPr wrap="none" anchor="ctr"/>
              <a:lstStyle/>
              <a:p>
                <a:endParaRPr lang="it-IT"/>
              </a:p>
            </p:txBody>
          </p:sp>
          <p:sp>
            <p:nvSpPr>
              <p:cNvPr id="16508" name="Oval 166"/>
              <p:cNvSpPr>
                <a:spLocks noChangeArrowheads="1"/>
              </p:cNvSpPr>
              <p:nvPr/>
            </p:nvSpPr>
            <p:spPr bwMode="auto">
              <a:xfrm rot="5400000" flipH="1" flipV="1">
                <a:off x="2261" y="1415"/>
                <a:ext cx="201" cy="211"/>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509" name="Oval 167"/>
              <p:cNvSpPr>
                <a:spLocks noChangeArrowheads="1"/>
              </p:cNvSpPr>
              <p:nvPr/>
            </p:nvSpPr>
            <p:spPr bwMode="auto">
              <a:xfrm rot="5400000" flipH="1" flipV="1">
                <a:off x="2261" y="1616"/>
                <a:ext cx="202" cy="211"/>
              </a:xfrm>
              <a:prstGeom prst="ellipse">
                <a:avLst/>
              </a:prstGeom>
              <a:solidFill>
                <a:srgbClr val="EE0600"/>
              </a:solidFill>
              <a:ln w="9525">
                <a:solidFill>
                  <a:schemeClr val="tx1"/>
                </a:solidFill>
                <a:round/>
                <a:headEnd/>
                <a:tailEnd/>
              </a:ln>
            </p:spPr>
            <p:txBody>
              <a:bodyPr wrap="none" anchor="ctr"/>
              <a:lstStyle/>
              <a:p>
                <a:endParaRPr lang="it-IT"/>
              </a:p>
            </p:txBody>
          </p:sp>
          <p:sp>
            <p:nvSpPr>
              <p:cNvPr id="16510" name="Oval 168"/>
              <p:cNvSpPr>
                <a:spLocks noChangeArrowheads="1"/>
              </p:cNvSpPr>
              <p:nvPr/>
            </p:nvSpPr>
            <p:spPr bwMode="auto">
              <a:xfrm rot="5400000" flipH="1" flipV="1">
                <a:off x="2577" y="912"/>
                <a:ext cx="201" cy="210"/>
              </a:xfrm>
              <a:prstGeom prst="ellipse">
                <a:avLst/>
              </a:prstGeom>
              <a:solidFill>
                <a:srgbClr val="EE0600"/>
              </a:solidFill>
              <a:ln w="9525">
                <a:solidFill>
                  <a:schemeClr val="tx1"/>
                </a:solidFill>
                <a:round/>
                <a:headEnd/>
                <a:tailEnd/>
              </a:ln>
            </p:spPr>
            <p:txBody>
              <a:bodyPr wrap="none" anchor="ctr"/>
              <a:lstStyle/>
              <a:p>
                <a:endParaRPr lang="it-IT"/>
              </a:p>
            </p:txBody>
          </p:sp>
          <p:sp>
            <p:nvSpPr>
              <p:cNvPr id="16511" name="Oval 169"/>
              <p:cNvSpPr>
                <a:spLocks noChangeArrowheads="1"/>
              </p:cNvSpPr>
              <p:nvPr/>
            </p:nvSpPr>
            <p:spPr bwMode="auto">
              <a:xfrm rot="5400000" flipH="1" flipV="1">
                <a:off x="2367" y="1818"/>
                <a:ext cx="201" cy="211"/>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512" name="Oval 170"/>
              <p:cNvSpPr>
                <a:spLocks noChangeArrowheads="1"/>
              </p:cNvSpPr>
              <p:nvPr/>
            </p:nvSpPr>
            <p:spPr bwMode="auto">
              <a:xfrm>
                <a:off x="2890" y="1218"/>
                <a:ext cx="633" cy="605"/>
              </a:xfrm>
              <a:prstGeom prst="ellipse">
                <a:avLst/>
              </a:prstGeom>
              <a:solidFill>
                <a:schemeClr val="bg1"/>
              </a:solidFill>
              <a:ln w="9525">
                <a:solidFill>
                  <a:schemeClr val="tx1"/>
                </a:solidFill>
                <a:round/>
                <a:headEnd/>
                <a:tailEnd/>
              </a:ln>
            </p:spPr>
            <p:txBody>
              <a:bodyPr wrap="none" anchor="ctr"/>
              <a:lstStyle/>
              <a:p>
                <a:endParaRPr lang="it-IT"/>
              </a:p>
            </p:txBody>
          </p:sp>
          <p:grpSp>
            <p:nvGrpSpPr>
              <p:cNvPr id="16513" name="Group 171"/>
              <p:cNvGrpSpPr>
                <a:grpSpLocks/>
              </p:cNvGrpSpPr>
              <p:nvPr/>
            </p:nvGrpSpPr>
            <p:grpSpPr bwMode="auto">
              <a:xfrm rot="-668698">
                <a:off x="3024" y="620"/>
                <a:ext cx="143" cy="347"/>
                <a:chOff x="2688" y="1680"/>
                <a:chExt cx="96" cy="336"/>
              </a:xfrm>
            </p:grpSpPr>
            <p:sp>
              <p:nvSpPr>
                <p:cNvPr id="16520" name="AutoShape 172"/>
                <p:cNvSpPr>
                  <a:spLocks noChangeArrowheads="1"/>
                </p:cNvSpPr>
                <p:nvPr/>
              </p:nvSpPr>
              <p:spPr bwMode="auto">
                <a:xfrm>
                  <a:off x="2688" y="1680"/>
                  <a:ext cx="96" cy="192"/>
                </a:xfrm>
                <a:prstGeom prst="triangle">
                  <a:avLst>
                    <a:gd name="adj" fmla="val 50000"/>
                  </a:avLst>
                </a:prstGeom>
                <a:solidFill>
                  <a:srgbClr val="FF0066"/>
                </a:solidFill>
                <a:ln w="38100">
                  <a:solidFill>
                    <a:srgbClr val="FF0000"/>
                  </a:solidFill>
                  <a:miter lim="800000"/>
                  <a:headEnd/>
                  <a:tailEnd/>
                </a:ln>
              </p:spPr>
              <p:txBody>
                <a:bodyPr wrap="none" anchor="ctr"/>
                <a:lstStyle/>
                <a:p>
                  <a:endParaRPr lang="it-IT"/>
                </a:p>
              </p:txBody>
            </p:sp>
            <p:sp>
              <p:nvSpPr>
                <p:cNvPr id="16521" name="Rectangle 173"/>
                <p:cNvSpPr>
                  <a:spLocks noChangeArrowheads="1"/>
                </p:cNvSpPr>
                <p:nvPr/>
              </p:nvSpPr>
              <p:spPr bwMode="auto">
                <a:xfrm>
                  <a:off x="2688" y="1824"/>
                  <a:ext cx="96" cy="192"/>
                </a:xfrm>
                <a:prstGeom prst="rect">
                  <a:avLst/>
                </a:prstGeom>
                <a:solidFill>
                  <a:srgbClr val="FF0066"/>
                </a:solidFill>
                <a:ln w="38100">
                  <a:solidFill>
                    <a:srgbClr val="FF0000"/>
                  </a:solidFill>
                  <a:miter lim="800000"/>
                  <a:headEnd/>
                  <a:tailEnd/>
                </a:ln>
              </p:spPr>
              <p:txBody>
                <a:bodyPr wrap="none" anchor="ctr"/>
                <a:lstStyle/>
                <a:p>
                  <a:endParaRPr lang="it-IT"/>
                </a:p>
              </p:txBody>
            </p:sp>
          </p:grpSp>
          <p:grpSp>
            <p:nvGrpSpPr>
              <p:cNvPr id="16514" name="Group 174"/>
              <p:cNvGrpSpPr>
                <a:grpSpLocks/>
              </p:cNvGrpSpPr>
              <p:nvPr/>
            </p:nvGrpSpPr>
            <p:grpSpPr bwMode="auto">
              <a:xfrm rot="1620699" flipV="1">
                <a:off x="2793" y="1968"/>
                <a:ext cx="231" cy="306"/>
                <a:chOff x="2688" y="1680"/>
                <a:chExt cx="96" cy="336"/>
              </a:xfrm>
            </p:grpSpPr>
            <p:sp>
              <p:nvSpPr>
                <p:cNvPr id="16518" name="AutoShape 175"/>
                <p:cNvSpPr>
                  <a:spLocks noChangeArrowheads="1"/>
                </p:cNvSpPr>
                <p:nvPr/>
              </p:nvSpPr>
              <p:spPr bwMode="auto">
                <a:xfrm>
                  <a:off x="2688" y="1680"/>
                  <a:ext cx="96" cy="192"/>
                </a:xfrm>
                <a:prstGeom prst="triangle">
                  <a:avLst>
                    <a:gd name="adj" fmla="val 50000"/>
                  </a:avLst>
                </a:prstGeom>
                <a:solidFill>
                  <a:schemeClr val="hlink"/>
                </a:solidFill>
                <a:ln w="38100">
                  <a:solidFill>
                    <a:schemeClr val="hlink"/>
                  </a:solidFill>
                  <a:miter lim="800000"/>
                  <a:headEnd/>
                  <a:tailEnd/>
                </a:ln>
              </p:spPr>
              <p:txBody>
                <a:bodyPr wrap="none" anchor="ctr"/>
                <a:lstStyle/>
                <a:p>
                  <a:endParaRPr lang="it-IT"/>
                </a:p>
              </p:txBody>
            </p:sp>
            <p:sp>
              <p:nvSpPr>
                <p:cNvPr id="16519" name="Rectangle 176"/>
                <p:cNvSpPr>
                  <a:spLocks noChangeArrowheads="1"/>
                </p:cNvSpPr>
                <p:nvPr/>
              </p:nvSpPr>
              <p:spPr bwMode="auto">
                <a:xfrm>
                  <a:off x="2688" y="1824"/>
                  <a:ext cx="96" cy="192"/>
                </a:xfrm>
                <a:prstGeom prst="rect">
                  <a:avLst/>
                </a:prstGeom>
                <a:solidFill>
                  <a:schemeClr val="hlink"/>
                </a:solidFill>
                <a:ln w="38100">
                  <a:solidFill>
                    <a:schemeClr val="hlink"/>
                  </a:solidFill>
                  <a:miter lim="800000"/>
                  <a:headEnd/>
                  <a:tailEnd/>
                </a:ln>
              </p:spPr>
              <p:txBody>
                <a:bodyPr wrap="none" anchor="ctr"/>
                <a:lstStyle/>
                <a:p>
                  <a:endParaRPr lang="it-IT"/>
                </a:p>
              </p:txBody>
            </p:sp>
          </p:grpSp>
          <p:grpSp>
            <p:nvGrpSpPr>
              <p:cNvPr id="16515" name="Group 177"/>
              <p:cNvGrpSpPr>
                <a:grpSpLocks/>
              </p:cNvGrpSpPr>
              <p:nvPr/>
            </p:nvGrpSpPr>
            <p:grpSpPr bwMode="auto">
              <a:xfrm rot="5400000">
                <a:off x="3893" y="1348"/>
                <a:ext cx="202" cy="365"/>
                <a:chOff x="2688" y="1680"/>
                <a:chExt cx="96" cy="336"/>
              </a:xfrm>
            </p:grpSpPr>
            <p:sp>
              <p:nvSpPr>
                <p:cNvPr id="16516" name="AutoShape 178"/>
                <p:cNvSpPr>
                  <a:spLocks noChangeArrowheads="1"/>
                </p:cNvSpPr>
                <p:nvPr/>
              </p:nvSpPr>
              <p:spPr bwMode="auto">
                <a:xfrm>
                  <a:off x="2688" y="1680"/>
                  <a:ext cx="96" cy="192"/>
                </a:xfrm>
                <a:prstGeom prst="triangle">
                  <a:avLst>
                    <a:gd name="adj" fmla="val 50000"/>
                  </a:avLst>
                </a:prstGeom>
                <a:solidFill>
                  <a:srgbClr val="00FF00"/>
                </a:solidFill>
                <a:ln w="38100">
                  <a:solidFill>
                    <a:srgbClr val="00FF00"/>
                  </a:solidFill>
                  <a:miter lim="800000"/>
                  <a:headEnd/>
                  <a:tailEnd/>
                </a:ln>
              </p:spPr>
              <p:txBody>
                <a:bodyPr wrap="none" anchor="ctr"/>
                <a:lstStyle/>
                <a:p>
                  <a:endParaRPr lang="it-IT"/>
                </a:p>
              </p:txBody>
            </p:sp>
            <p:sp>
              <p:nvSpPr>
                <p:cNvPr id="16517" name="Rectangle 179"/>
                <p:cNvSpPr>
                  <a:spLocks noChangeArrowheads="1"/>
                </p:cNvSpPr>
                <p:nvPr/>
              </p:nvSpPr>
              <p:spPr bwMode="auto">
                <a:xfrm>
                  <a:off x="2688" y="1824"/>
                  <a:ext cx="96" cy="192"/>
                </a:xfrm>
                <a:prstGeom prst="rect">
                  <a:avLst/>
                </a:prstGeom>
                <a:solidFill>
                  <a:srgbClr val="00FF00"/>
                </a:solidFill>
                <a:ln w="38100">
                  <a:solidFill>
                    <a:srgbClr val="00FF00"/>
                  </a:solidFill>
                  <a:miter lim="800000"/>
                  <a:headEnd/>
                  <a:tailEnd/>
                </a:ln>
              </p:spPr>
              <p:txBody>
                <a:bodyPr wrap="none" anchor="ctr"/>
                <a:lstStyle/>
                <a:p>
                  <a:endParaRPr lang="it-IT"/>
                </a:p>
              </p:txBody>
            </p:sp>
          </p:grpSp>
        </p:grpSp>
        <p:grpSp>
          <p:nvGrpSpPr>
            <p:cNvPr id="16397" name="Group 180"/>
            <p:cNvGrpSpPr>
              <a:grpSpLocks/>
            </p:cNvGrpSpPr>
            <p:nvPr/>
          </p:nvGrpSpPr>
          <p:grpSpPr bwMode="auto">
            <a:xfrm>
              <a:off x="2736" y="1488"/>
              <a:ext cx="288" cy="292"/>
              <a:chOff x="2688" y="620"/>
              <a:chExt cx="1488" cy="1396"/>
            </a:xfrm>
          </p:grpSpPr>
          <p:sp>
            <p:nvSpPr>
              <p:cNvPr id="16440" name="Oval 181"/>
              <p:cNvSpPr>
                <a:spLocks noChangeArrowheads="1"/>
              </p:cNvSpPr>
              <p:nvPr/>
            </p:nvSpPr>
            <p:spPr bwMode="auto">
              <a:xfrm>
                <a:off x="3096" y="1027"/>
                <a:ext cx="166" cy="165"/>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441" name="Oval 182"/>
              <p:cNvSpPr>
                <a:spLocks noChangeArrowheads="1"/>
              </p:cNvSpPr>
              <p:nvPr/>
            </p:nvSpPr>
            <p:spPr bwMode="auto">
              <a:xfrm>
                <a:off x="3016" y="1192"/>
                <a:ext cx="163" cy="164"/>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442" name="Oval 183"/>
              <p:cNvSpPr>
                <a:spLocks noChangeArrowheads="1"/>
              </p:cNvSpPr>
              <p:nvPr/>
            </p:nvSpPr>
            <p:spPr bwMode="auto">
              <a:xfrm>
                <a:off x="3016" y="1356"/>
                <a:ext cx="163" cy="166"/>
              </a:xfrm>
              <a:prstGeom prst="ellipse">
                <a:avLst/>
              </a:prstGeom>
              <a:solidFill>
                <a:srgbClr val="EE0600"/>
              </a:solidFill>
              <a:ln w="9525">
                <a:solidFill>
                  <a:schemeClr val="tx1"/>
                </a:solidFill>
                <a:round/>
                <a:headEnd/>
                <a:tailEnd/>
              </a:ln>
            </p:spPr>
            <p:txBody>
              <a:bodyPr wrap="none" anchor="ctr"/>
              <a:lstStyle/>
              <a:p>
                <a:endParaRPr lang="it-IT"/>
              </a:p>
            </p:txBody>
          </p:sp>
          <p:sp>
            <p:nvSpPr>
              <p:cNvPr id="16443" name="Oval 184"/>
              <p:cNvSpPr>
                <a:spLocks noChangeArrowheads="1"/>
              </p:cNvSpPr>
              <p:nvPr/>
            </p:nvSpPr>
            <p:spPr bwMode="auto">
              <a:xfrm>
                <a:off x="3096" y="1522"/>
                <a:ext cx="166" cy="164"/>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444" name="Oval 185"/>
              <p:cNvSpPr>
                <a:spLocks noChangeArrowheads="1"/>
              </p:cNvSpPr>
              <p:nvPr/>
            </p:nvSpPr>
            <p:spPr bwMode="auto">
              <a:xfrm>
                <a:off x="3262" y="945"/>
                <a:ext cx="162" cy="164"/>
              </a:xfrm>
              <a:prstGeom prst="ellipse">
                <a:avLst/>
              </a:prstGeom>
              <a:solidFill>
                <a:srgbClr val="EE0600"/>
              </a:solidFill>
              <a:ln w="9525">
                <a:solidFill>
                  <a:schemeClr val="tx1"/>
                </a:solidFill>
                <a:round/>
                <a:headEnd/>
                <a:tailEnd/>
              </a:ln>
            </p:spPr>
            <p:txBody>
              <a:bodyPr wrap="none" anchor="ctr"/>
              <a:lstStyle/>
              <a:p>
                <a:endParaRPr lang="it-IT"/>
              </a:p>
            </p:txBody>
          </p:sp>
          <p:sp>
            <p:nvSpPr>
              <p:cNvPr id="16445" name="Oval 186"/>
              <p:cNvSpPr>
                <a:spLocks noChangeArrowheads="1"/>
              </p:cNvSpPr>
              <p:nvPr/>
            </p:nvSpPr>
            <p:spPr bwMode="auto">
              <a:xfrm>
                <a:off x="3262" y="1604"/>
                <a:ext cx="162" cy="165"/>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446" name="Oval 187"/>
              <p:cNvSpPr>
                <a:spLocks noChangeArrowheads="1"/>
              </p:cNvSpPr>
              <p:nvPr/>
            </p:nvSpPr>
            <p:spPr bwMode="auto">
              <a:xfrm rot="16200000" flipV="1">
                <a:off x="3587" y="1028"/>
                <a:ext cx="165" cy="164"/>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447" name="Oval 188"/>
              <p:cNvSpPr>
                <a:spLocks noChangeArrowheads="1"/>
              </p:cNvSpPr>
              <p:nvPr/>
            </p:nvSpPr>
            <p:spPr bwMode="auto">
              <a:xfrm rot="16200000" flipV="1">
                <a:off x="3670" y="1192"/>
                <a:ext cx="164" cy="163"/>
              </a:xfrm>
              <a:prstGeom prst="ellipse">
                <a:avLst/>
              </a:prstGeom>
              <a:solidFill>
                <a:srgbClr val="EE0600"/>
              </a:solidFill>
              <a:ln w="9525">
                <a:solidFill>
                  <a:schemeClr val="tx1"/>
                </a:solidFill>
                <a:round/>
                <a:headEnd/>
                <a:tailEnd/>
              </a:ln>
            </p:spPr>
            <p:txBody>
              <a:bodyPr wrap="none" anchor="ctr"/>
              <a:lstStyle/>
              <a:p>
                <a:endParaRPr lang="it-IT"/>
              </a:p>
            </p:txBody>
          </p:sp>
          <p:sp>
            <p:nvSpPr>
              <p:cNvPr id="16448" name="Oval 189"/>
              <p:cNvSpPr>
                <a:spLocks noChangeArrowheads="1"/>
              </p:cNvSpPr>
              <p:nvPr/>
            </p:nvSpPr>
            <p:spPr bwMode="auto">
              <a:xfrm rot="16200000" flipV="1">
                <a:off x="3669" y="1357"/>
                <a:ext cx="166" cy="163"/>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449" name="Oval 190"/>
              <p:cNvSpPr>
                <a:spLocks noChangeArrowheads="1"/>
              </p:cNvSpPr>
              <p:nvPr/>
            </p:nvSpPr>
            <p:spPr bwMode="auto">
              <a:xfrm rot="16200000" flipV="1">
                <a:off x="3588" y="1522"/>
                <a:ext cx="164" cy="164"/>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450" name="Oval 191"/>
              <p:cNvSpPr>
                <a:spLocks noChangeArrowheads="1"/>
              </p:cNvSpPr>
              <p:nvPr/>
            </p:nvSpPr>
            <p:spPr bwMode="auto">
              <a:xfrm rot="16200000" flipV="1">
                <a:off x="3424" y="945"/>
                <a:ext cx="164" cy="164"/>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451" name="Oval 192"/>
              <p:cNvSpPr>
                <a:spLocks noChangeArrowheads="1"/>
              </p:cNvSpPr>
              <p:nvPr/>
            </p:nvSpPr>
            <p:spPr bwMode="auto">
              <a:xfrm rot="16200000" flipV="1">
                <a:off x="3423" y="1605"/>
                <a:ext cx="165" cy="164"/>
              </a:xfrm>
              <a:prstGeom prst="ellipse">
                <a:avLst/>
              </a:prstGeom>
              <a:solidFill>
                <a:srgbClr val="EE0600"/>
              </a:solidFill>
              <a:ln w="9525">
                <a:solidFill>
                  <a:schemeClr val="tx1"/>
                </a:solidFill>
                <a:round/>
                <a:headEnd/>
                <a:tailEnd/>
              </a:ln>
            </p:spPr>
            <p:txBody>
              <a:bodyPr wrap="none" anchor="ctr"/>
              <a:lstStyle/>
              <a:p>
                <a:endParaRPr lang="it-IT"/>
              </a:p>
            </p:txBody>
          </p:sp>
          <p:sp>
            <p:nvSpPr>
              <p:cNvPr id="16452" name="Oval 193"/>
              <p:cNvSpPr>
                <a:spLocks noChangeArrowheads="1"/>
              </p:cNvSpPr>
              <p:nvPr/>
            </p:nvSpPr>
            <p:spPr bwMode="auto">
              <a:xfrm>
                <a:off x="3424" y="697"/>
                <a:ext cx="164" cy="165"/>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453" name="Oval 194"/>
              <p:cNvSpPr>
                <a:spLocks noChangeArrowheads="1"/>
              </p:cNvSpPr>
              <p:nvPr/>
            </p:nvSpPr>
            <p:spPr bwMode="auto">
              <a:xfrm>
                <a:off x="3424" y="1852"/>
                <a:ext cx="164" cy="164"/>
              </a:xfrm>
              <a:prstGeom prst="ellipse">
                <a:avLst/>
              </a:prstGeom>
              <a:solidFill>
                <a:srgbClr val="EE0600"/>
              </a:solidFill>
              <a:ln w="9525">
                <a:solidFill>
                  <a:schemeClr val="tx1"/>
                </a:solidFill>
                <a:round/>
                <a:headEnd/>
                <a:tailEnd/>
              </a:ln>
            </p:spPr>
            <p:txBody>
              <a:bodyPr wrap="none" anchor="ctr"/>
              <a:lstStyle/>
              <a:p>
                <a:endParaRPr lang="it-IT"/>
              </a:p>
            </p:txBody>
          </p:sp>
          <p:sp>
            <p:nvSpPr>
              <p:cNvPr id="16454" name="Oval 195"/>
              <p:cNvSpPr>
                <a:spLocks noChangeArrowheads="1"/>
              </p:cNvSpPr>
              <p:nvPr/>
            </p:nvSpPr>
            <p:spPr bwMode="auto">
              <a:xfrm>
                <a:off x="3588" y="1769"/>
                <a:ext cx="164" cy="165"/>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455" name="Oval 196"/>
              <p:cNvSpPr>
                <a:spLocks noChangeArrowheads="1"/>
              </p:cNvSpPr>
              <p:nvPr/>
            </p:nvSpPr>
            <p:spPr bwMode="auto">
              <a:xfrm>
                <a:off x="3588" y="780"/>
                <a:ext cx="164" cy="165"/>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456" name="Oval 197"/>
              <p:cNvSpPr>
                <a:spLocks noChangeArrowheads="1"/>
              </p:cNvSpPr>
              <p:nvPr/>
            </p:nvSpPr>
            <p:spPr bwMode="auto">
              <a:xfrm>
                <a:off x="3752" y="1686"/>
                <a:ext cx="164" cy="166"/>
              </a:xfrm>
              <a:prstGeom prst="ellipse">
                <a:avLst/>
              </a:prstGeom>
              <a:solidFill>
                <a:srgbClr val="EE0600"/>
              </a:solidFill>
              <a:ln w="9525">
                <a:solidFill>
                  <a:schemeClr val="tx1"/>
                </a:solidFill>
                <a:round/>
                <a:headEnd/>
                <a:tailEnd/>
              </a:ln>
            </p:spPr>
            <p:txBody>
              <a:bodyPr wrap="none" anchor="ctr"/>
              <a:lstStyle/>
              <a:p>
                <a:endParaRPr lang="it-IT"/>
              </a:p>
            </p:txBody>
          </p:sp>
          <p:sp>
            <p:nvSpPr>
              <p:cNvPr id="16457" name="Oval 198"/>
              <p:cNvSpPr>
                <a:spLocks noChangeArrowheads="1"/>
              </p:cNvSpPr>
              <p:nvPr/>
            </p:nvSpPr>
            <p:spPr bwMode="auto">
              <a:xfrm rot="16200000" flipV="1">
                <a:off x="3916" y="945"/>
                <a:ext cx="164" cy="163"/>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458" name="Oval 199"/>
              <p:cNvSpPr>
                <a:spLocks noChangeArrowheads="1"/>
              </p:cNvSpPr>
              <p:nvPr/>
            </p:nvSpPr>
            <p:spPr bwMode="auto">
              <a:xfrm rot="16200000" flipV="1">
                <a:off x="3997" y="1110"/>
                <a:ext cx="166" cy="163"/>
              </a:xfrm>
              <a:prstGeom prst="ellipse">
                <a:avLst/>
              </a:prstGeom>
              <a:solidFill>
                <a:srgbClr val="EE0600"/>
              </a:solidFill>
              <a:ln w="9525">
                <a:solidFill>
                  <a:schemeClr val="tx1"/>
                </a:solidFill>
                <a:round/>
                <a:headEnd/>
                <a:tailEnd/>
              </a:ln>
            </p:spPr>
            <p:txBody>
              <a:bodyPr wrap="none" anchor="ctr"/>
              <a:lstStyle/>
              <a:p>
                <a:endParaRPr lang="it-IT"/>
              </a:p>
            </p:txBody>
          </p:sp>
          <p:sp>
            <p:nvSpPr>
              <p:cNvPr id="16459" name="Oval 200"/>
              <p:cNvSpPr>
                <a:spLocks noChangeArrowheads="1"/>
              </p:cNvSpPr>
              <p:nvPr/>
            </p:nvSpPr>
            <p:spPr bwMode="auto">
              <a:xfrm rot="16200000" flipV="1">
                <a:off x="3997" y="1440"/>
                <a:ext cx="165" cy="163"/>
              </a:xfrm>
              <a:prstGeom prst="ellipse">
                <a:avLst/>
              </a:prstGeom>
              <a:solidFill>
                <a:srgbClr val="EE0600"/>
              </a:solidFill>
              <a:ln w="9525">
                <a:solidFill>
                  <a:schemeClr val="tx1"/>
                </a:solidFill>
                <a:round/>
                <a:headEnd/>
                <a:tailEnd/>
              </a:ln>
            </p:spPr>
            <p:txBody>
              <a:bodyPr wrap="none" anchor="ctr"/>
              <a:lstStyle/>
              <a:p>
                <a:endParaRPr lang="it-IT"/>
              </a:p>
            </p:txBody>
          </p:sp>
          <p:sp>
            <p:nvSpPr>
              <p:cNvPr id="16460" name="Oval 201"/>
              <p:cNvSpPr>
                <a:spLocks noChangeArrowheads="1"/>
              </p:cNvSpPr>
              <p:nvPr/>
            </p:nvSpPr>
            <p:spPr bwMode="auto">
              <a:xfrm rot="16200000" flipV="1">
                <a:off x="3751" y="863"/>
                <a:ext cx="165" cy="164"/>
              </a:xfrm>
              <a:prstGeom prst="ellipse">
                <a:avLst/>
              </a:prstGeom>
              <a:solidFill>
                <a:srgbClr val="EE0600"/>
              </a:solidFill>
              <a:ln w="9525">
                <a:solidFill>
                  <a:schemeClr val="tx1"/>
                </a:solidFill>
                <a:round/>
                <a:headEnd/>
                <a:tailEnd/>
              </a:ln>
            </p:spPr>
            <p:txBody>
              <a:bodyPr wrap="none" anchor="ctr"/>
              <a:lstStyle/>
              <a:p>
                <a:endParaRPr lang="it-IT"/>
              </a:p>
            </p:txBody>
          </p:sp>
          <p:sp>
            <p:nvSpPr>
              <p:cNvPr id="16461" name="Oval 202"/>
              <p:cNvSpPr>
                <a:spLocks noChangeArrowheads="1"/>
              </p:cNvSpPr>
              <p:nvPr/>
            </p:nvSpPr>
            <p:spPr bwMode="auto">
              <a:xfrm rot="16200000" flipV="1">
                <a:off x="3915" y="1605"/>
                <a:ext cx="165" cy="163"/>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462" name="Oval 203"/>
              <p:cNvSpPr>
                <a:spLocks noChangeArrowheads="1"/>
              </p:cNvSpPr>
              <p:nvPr/>
            </p:nvSpPr>
            <p:spPr bwMode="auto">
              <a:xfrm flipH="1">
                <a:off x="3262" y="1852"/>
                <a:ext cx="162" cy="164"/>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463" name="Oval 204"/>
              <p:cNvSpPr>
                <a:spLocks noChangeArrowheads="1"/>
              </p:cNvSpPr>
              <p:nvPr/>
            </p:nvSpPr>
            <p:spPr bwMode="auto">
              <a:xfrm flipH="1">
                <a:off x="3096" y="780"/>
                <a:ext cx="166" cy="165"/>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464" name="Oval 205"/>
              <p:cNvSpPr>
                <a:spLocks noChangeArrowheads="1"/>
              </p:cNvSpPr>
              <p:nvPr/>
            </p:nvSpPr>
            <p:spPr bwMode="auto">
              <a:xfrm flipH="1">
                <a:off x="2934" y="1686"/>
                <a:ext cx="162" cy="166"/>
              </a:xfrm>
              <a:prstGeom prst="ellipse">
                <a:avLst/>
              </a:prstGeom>
              <a:solidFill>
                <a:srgbClr val="EE0600"/>
              </a:solidFill>
              <a:ln w="9525">
                <a:solidFill>
                  <a:schemeClr val="tx1"/>
                </a:solidFill>
                <a:round/>
                <a:headEnd/>
                <a:tailEnd/>
              </a:ln>
            </p:spPr>
            <p:txBody>
              <a:bodyPr wrap="none" anchor="ctr"/>
              <a:lstStyle/>
              <a:p>
                <a:endParaRPr lang="it-IT"/>
              </a:p>
            </p:txBody>
          </p:sp>
          <p:sp>
            <p:nvSpPr>
              <p:cNvPr id="16465" name="Oval 206"/>
              <p:cNvSpPr>
                <a:spLocks noChangeArrowheads="1"/>
              </p:cNvSpPr>
              <p:nvPr/>
            </p:nvSpPr>
            <p:spPr bwMode="auto">
              <a:xfrm rot="5400000" flipH="1" flipV="1">
                <a:off x="2770" y="945"/>
                <a:ext cx="164" cy="164"/>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466" name="Oval 207"/>
              <p:cNvSpPr>
                <a:spLocks noChangeArrowheads="1"/>
              </p:cNvSpPr>
              <p:nvPr/>
            </p:nvSpPr>
            <p:spPr bwMode="auto">
              <a:xfrm rot="5400000" flipH="1" flipV="1">
                <a:off x="2687" y="1110"/>
                <a:ext cx="166" cy="164"/>
              </a:xfrm>
              <a:prstGeom prst="ellipse">
                <a:avLst/>
              </a:prstGeom>
              <a:solidFill>
                <a:srgbClr val="EE0600"/>
              </a:solidFill>
              <a:ln w="9525">
                <a:solidFill>
                  <a:schemeClr val="tx1"/>
                </a:solidFill>
                <a:round/>
                <a:headEnd/>
                <a:tailEnd/>
              </a:ln>
            </p:spPr>
            <p:txBody>
              <a:bodyPr wrap="none" anchor="ctr"/>
              <a:lstStyle/>
              <a:p>
                <a:endParaRPr lang="it-IT"/>
              </a:p>
            </p:txBody>
          </p:sp>
          <p:sp>
            <p:nvSpPr>
              <p:cNvPr id="16467" name="Oval 208"/>
              <p:cNvSpPr>
                <a:spLocks noChangeArrowheads="1"/>
              </p:cNvSpPr>
              <p:nvPr/>
            </p:nvSpPr>
            <p:spPr bwMode="auto">
              <a:xfrm rot="5400000" flipH="1" flipV="1">
                <a:off x="2688" y="1275"/>
                <a:ext cx="164" cy="164"/>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468" name="Oval 209"/>
              <p:cNvSpPr>
                <a:spLocks noChangeArrowheads="1"/>
              </p:cNvSpPr>
              <p:nvPr/>
            </p:nvSpPr>
            <p:spPr bwMode="auto">
              <a:xfrm rot="5400000" flipH="1" flipV="1">
                <a:off x="2687" y="1440"/>
                <a:ext cx="165" cy="164"/>
              </a:xfrm>
              <a:prstGeom prst="ellipse">
                <a:avLst/>
              </a:prstGeom>
              <a:solidFill>
                <a:srgbClr val="EE0600"/>
              </a:solidFill>
              <a:ln w="9525">
                <a:solidFill>
                  <a:schemeClr val="tx1"/>
                </a:solidFill>
                <a:round/>
                <a:headEnd/>
                <a:tailEnd/>
              </a:ln>
            </p:spPr>
            <p:txBody>
              <a:bodyPr wrap="none" anchor="ctr"/>
              <a:lstStyle/>
              <a:p>
                <a:endParaRPr lang="it-IT"/>
              </a:p>
            </p:txBody>
          </p:sp>
          <p:sp>
            <p:nvSpPr>
              <p:cNvPr id="16469" name="Oval 210"/>
              <p:cNvSpPr>
                <a:spLocks noChangeArrowheads="1"/>
              </p:cNvSpPr>
              <p:nvPr/>
            </p:nvSpPr>
            <p:spPr bwMode="auto">
              <a:xfrm rot="5400000" flipH="1" flipV="1">
                <a:off x="2932" y="864"/>
                <a:ext cx="165" cy="162"/>
              </a:xfrm>
              <a:prstGeom prst="ellipse">
                <a:avLst/>
              </a:prstGeom>
              <a:solidFill>
                <a:srgbClr val="EE0600"/>
              </a:solidFill>
              <a:ln w="9525">
                <a:solidFill>
                  <a:schemeClr val="tx1"/>
                </a:solidFill>
                <a:round/>
                <a:headEnd/>
                <a:tailEnd/>
              </a:ln>
            </p:spPr>
            <p:txBody>
              <a:bodyPr wrap="none" anchor="ctr"/>
              <a:lstStyle/>
              <a:p>
                <a:endParaRPr lang="it-IT"/>
              </a:p>
            </p:txBody>
          </p:sp>
          <p:sp>
            <p:nvSpPr>
              <p:cNvPr id="16470" name="Oval 211"/>
              <p:cNvSpPr>
                <a:spLocks noChangeArrowheads="1"/>
              </p:cNvSpPr>
              <p:nvPr/>
            </p:nvSpPr>
            <p:spPr bwMode="auto">
              <a:xfrm rot="5400000" flipH="1" flipV="1">
                <a:off x="2769" y="1605"/>
                <a:ext cx="165" cy="164"/>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471" name="Oval 212"/>
              <p:cNvSpPr>
                <a:spLocks noChangeArrowheads="1"/>
              </p:cNvSpPr>
              <p:nvPr/>
            </p:nvSpPr>
            <p:spPr bwMode="auto">
              <a:xfrm>
                <a:off x="3179" y="1109"/>
                <a:ext cx="491" cy="495"/>
              </a:xfrm>
              <a:prstGeom prst="ellipse">
                <a:avLst/>
              </a:prstGeom>
              <a:solidFill>
                <a:schemeClr val="bg1"/>
              </a:solidFill>
              <a:ln w="9525">
                <a:solidFill>
                  <a:schemeClr val="tx1"/>
                </a:solidFill>
                <a:round/>
                <a:headEnd/>
                <a:tailEnd/>
              </a:ln>
            </p:spPr>
            <p:txBody>
              <a:bodyPr wrap="none" anchor="ctr"/>
              <a:lstStyle/>
              <a:p>
                <a:endParaRPr lang="it-IT"/>
              </a:p>
            </p:txBody>
          </p:sp>
          <p:grpSp>
            <p:nvGrpSpPr>
              <p:cNvPr id="16472" name="Group 213"/>
              <p:cNvGrpSpPr>
                <a:grpSpLocks/>
              </p:cNvGrpSpPr>
              <p:nvPr/>
            </p:nvGrpSpPr>
            <p:grpSpPr bwMode="auto">
              <a:xfrm rot="-668698">
                <a:off x="3283" y="620"/>
                <a:ext cx="111" cy="284"/>
                <a:chOff x="2688" y="1680"/>
                <a:chExt cx="96" cy="336"/>
              </a:xfrm>
            </p:grpSpPr>
            <p:sp>
              <p:nvSpPr>
                <p:cNvPr id="16479" name="AutoShape 214"/>
                <p:cNvSpPr>
                  <a:spLocks noChangeArrowheads="1"/>
                </p:cNvSpPr>
                <p:nvPr/>
              </p:nvSpPr>
              <p:spPr bwMode="auto">
                <a:xfrm>
                  <a:off x="2688" y="1680"/>
                  <a:ext cx="96" cy="192"/>
                </a:xfrm>
                <a:prstGeom prst="triangle">
                  <a:avLst>
                    <a:gd name="adj" fmla="val 50000"/>
                  </a:avLst>
                </a:prstGeom>
                <a:solidFill>
                  <a:srgbClr val="FFFF00"/>
                </a:solidFill>
                <a:ln w="38100">
                  <a:solidFill>
                    <a:srgbClr val="FFFF00"/>
                  </a:solidFill>
                  <a:miter lim="800000"/>
                  <a:headEnd/>
                  <a:tailEnd/>
                </a:ln>
              </p:spPr>
              <p:txBody>
                <a:bodyPr wrap="none" anchor="ctr"/>
                <a:lstStyle/>
                <a:p>
                  <a:endParaRPr lang="it-IT"/>
                </a:p>
              </p:txBody>
            </p:sp>
            <p:sp>
              <p:nvSpPr>
                <p:cNvPr id="16480" name="Rectangle 215"/>
                <p:cNvSpPr>
                  <a:spLocks noChangeArrowheads="1"/>
                </p:cNvSpPr>
                <p:nvPr/>
              </p:nvSpPr>
              <p:spPr bwMode="auto">
                <a:xfrm>
                  <a:off x="2688" y="1824"/>
                  <a:ext cx="96" cy="192"/>
                </a:xfrm>
                <a:prstGeom prst="rect">
                  <a:avLst/>
                </a:prstGeom>
                <a:solidFill>
                  <a:srgbClr val="FFFF00"/>
                </a:solidFill>
                <a:ln w="38100">
                  <a:solidFill>
                    <a:srgbClr val="FFFF00"/>
                  </a:solidFill>
                  <a:miter lim="800000"/>
                  <a:headEnd/>
                  <a:tailEnd/>
                </a:ln>
              </p:spPr>
              <p:txBody>
                <a:bodyPr wrap="none" anchor="ctr"/>
                <a:lstStyle/>
                <a:p>
                  <a:endParaRPr lang="it-IT"/>
                </a:p>
              </p:txBody>
            </p:sp>
          </p:grpSp>
          <p:grpSp>
            <p:nvGrpSpPr>
              <p:cNvPr id="16473" name="Group 216"/>
              <p:cNvGrpSpPr>
                <a:grpSpLocks/>
              </p:cNvGrpSpPr>
              <p:nvPr/>
            </p:nvGrpSpPr>
            <p:grpSpPr bwMode="auto">
              <a:xfrm rot="1620699" flipV="1">
                <a:off x="3104" y="1723"/>
                <a:ext cx="179" cy="250"/>
                <a:chOff x="2688" y="1680"/>
                <a:chExt cx="96" cy="336"/>
              </a:xfrm>
            </p:grpSpPr>
            <p:sp>
              <p:nvSpPr>
                <p:cNvPr id="16477" name="AutoShape 217"/>
                <p:cNvSpPr>
                  <a:spLocks noChangeArrowheads="1"/>
                </p:cNvSpPr>
                <p:nvPr/>
              </p:nvSpPr>
              <p:spPr bwMode="auto">
                <a:xfrm>
                  <a:off x="2688" y="1680"/>
                  <a:ext cx="96" cy="192"/>
                </a:xfrm>
                <a:prstGeom prst="triangle">
                  <a:avLst>
                    <a:gd name="adj" fmla="val 50000"/>
                  </a:avLst>
                </a:prstGeom>
                <a:solidFill>
                  <a:schemeClr val="hlink"/>
                </a:solidFill>
                <a:ln w="38100">
                  <a:solidFill>
                    <a:schemeClr val="hlink"/>
                  </a:solidFill>
                  <a:miter lim="800000"/>
                  <a:headEnd/>
                  <a:tailEnd/>
                </a:ln>
              </p:spPr>
              <p:txBody>
                <a:bodyPr wrap="none" anchor="ctr"/>
                <a:lstStyle/>
                <a:p>
                  <a:endParaRPr lang="it-IT"/>
                </a:p>
              </p:txBody>
            </p:sp>
            <p:sp>
              <p:nvSpPr>
                <p:cNvPr id="16478" name="Rectangle 218"/>
                <p:cNvSpPr>
                  <a:spLocks noChangeArrowheads="1"/>
                </p:cNvSpPr>
                <p:nvPr/>
              </p:nvSpPr>
              <p:spPr bwMode="auto">
                <a:xfrm>
                  <a:off x="2688" y="1824"/>
                  <a:ext cx="96" cy="192"/>
                </a:xfrm>
                <a:prstGeom prst="rect">
                  <a:avLst/>
                </a:prstGeom>
                <a:solidFill>
                  <a:schemeClr val="hlink"/>
                </a:solidFill>
                <a:ln w="38100">
                  <a:solidFill>
                    <a:schemeClr val="hlink"/>
                  </a:solidFill>
                  <a:miter lim="800000"/>
                  <a:headEnd/>
                  <a:tailEnd/>
                </a:ln>
              </p:spPr>
              <p:txBody>
                <a:bodyPr wrap="none" anchor="ctr"/>
                <a:lstStyle/>
                <a:p>
                  <a:endParaRPr lang="it-IT"/>
                </a:p>
              </p:txBody>
            </p:sp>
          </p:grpSp>
          <p:grpSp>
            <p:nvGrpSpPr>
              <p:cNvPr id="16474" name="Group 219"/>
              <p:cNvGrpSpPr>
                <a:grpSpLocks/>
              </p:cNvGrpSpPr>
              <p:nvPr/>
            </p:nvGrpSpPr>
            <p:grpSpPr bwMode="auto">
              <a:xfrm rot="5400000">
                <a:off x="3952" y="1224"/>
                <a:ext cx="165" cy="283"/>
                <a:chOff x="2688" y="1680"/>
                <a:chExt cx="96" cy="336"/>
              </a:xfrm>
            </p:grpSpPr>
            <p:sp>
              <p:nvSpPr>
                <p:cNvPr id="16475" name="AutoShape 220"/>
                <p:cNvSpPr>
                  <a:spLocks noChangeArrowheads="1"/>
                </p:cNvSpPr>
                <p:nvPr/>
              </p:nvSpPr>
              <p:spPr bwMode="auto">
                <a:xfrm>
                  <a:off x="2688" y="1680"/>
                  <a:ext cx="96" cy="192"/>
                </a:xfrm>
                <a:prstGeom prst="triangle">
                  <a:avLst>
                    <a:gd name="adj" fmla="val 50000"/>
                  </a:avLst>
                </a:prstGeom>
                <a:solidFill>
                  <a:srgbClr val="00FF00"/>
                </a:solidFill>
                <a:ln w="38100">
                  <a:solidFill>
                    <a:srgbClr val="00FF00"/>
                  </a:solidFill>
                  <a:miter lim="800000"/>
                  <a:headEnd/>
                  <a:tailEnd/>
                </a:ln>
              </p:spPr>
              <p:txBody>
                <a:bodyPr wrap="none" anchor="ctr"/>
                <a:lstStyle/>
                <a:p>
                  <a:endParaRPr lang="it-IT"/>
                </a:p>
              </p:txBody>
            </p:sp>
            <p:sp>
              <p:nvSpPr>
                <p:cNvPr id="16476" name="Rectangle 221"/>
                <p:cNvSpPr>
                  <a:spLocks noChangeArrowheads="1"/>
                </p:cNvSpPr>
                <p:nvPr/>
              </p:nvSpPr>
              <p:spPr bwMode="auto">
                <a:xfrm>
                  <a:off x="2688" y="1824"/>
                  <a:ext cx="96" cy="192"/>
                </a:xfrm>
                <a:prstGeom prst="rect">
                  <a:avLst/>
                </a:prstGeom>
                <a:solidFill>
                  <a:srgbClr val="00FF00"/>
                </a:solidFill>
                <a:ln w="38100">
                  <a:solidFill>
                    <a:srgbClr val="00FF00"/>
                  </a:solidFill>
                  <a:miter lim="800000"/>
                  <a:headEnd/>
                  <a:tailEnd/>
                </a:ln>
              </p:spPr>
              <p:txBody>
                <a:bodyPr wrap="none" anchor="ctr"/>
                <a:lstStyle/>
                <a:p>
                  <a:endParaRPr lang="it-IT"/>
                </a:p>
              </p:txBody>
            </p:sp>
          </p:grpSp>
        </p:grpSp>
        <p:grpSp>
          <p:nvGrpSpPr>
            <p:cNvPr id="16398" name="Group 227"/>
            <p:cNvGrpSpPr>
              <a:grpSpLocks/>
            </p:cNvGrpSpPr>
            <p:nvPr/>
          </p:nvGrpSpPr>
          <p:grpSpPr bwMode="auto">
            <a:xfrm>
              <a:off x="2448" y="816"/>
              <a:ext cx="384" cy="436"/>
              <a:chOff x="2256" y="620"/>
              <a:chExt cx="1920" cy="1706"/>
            </a:xfrm>
          </p:grpSpPr>
          <p:sp>
            <p:nvSpPr>
              <p:cNvPr id="16399" name="Oval 228"/>
              <p:cNvSpPr>
                <a:spLocks noChangeArrowheads="1"/>
              </p:cNvSpPr>
              <p:nvPr/>
            </p:nvSpPr>
            <p:spPr bwMode="auto">
              <a:xfrm>
                <a:off x="2783" y="1117"/>
                <a:ext cx="213" cy="202"/>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400" name="Oval 229"/>
              <p:cNvSpPr>
                <a:spLocks noChangeArrowheads="1"/>
              </p:cNvSpPr>
              <p:nvPr/>
            </p:nvSpPr>
            <p:spPr bwMode="auto">
              <a:xfrm>
                <a:off x="2679" y="1319"/>
                <a:ext cx="211" cy="201"/>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401" name="Oval 230"/>
              <p:cNvSpPr>
                <a:spLocks noChangeArrowheads="1"/>
              </p:cNvSpPr>
              <p:nvPr/>
            </p:nvSpPr>
            <p:spPr bwMode="auto">
              <a:xfrm>
                <a:off x="2679" y="1520"/>
                <a:ext cx="211" cy="202"/>
              </a:xfrm>
              <a:prstGeom prst="ellipse">
                <a:avLst/>
              </a:prstGeom>
              <a:solidFill>
                <a:srgbClr val="EE0600"/>
              </a:solidFill>
              <a:ln w="9525">
                <a:solidFill>
                  <a:schemeClr val="tx1"/>
                </a:solidFill>
                <a:round/>
                <a:headEnd/>
                <a:tailEnd/>
              </a:ln>
            </p:spPr>
            <p:txBody>
              <a:bodyPr wrap="none" anchor="ctr"/>
              <a:lstStyle/>
              <a:p>
                <a:endParaRPr lang="it-IT"/>
              </a:p>
            </p:txBody>
          </p:sp>
          <p:sp>
            <p:nvSpPr>
              <p:cNvPr id="16402" name="Oval 231"/>
              <p:cNvSpPr>
                <a:spLocks noChangeArrowheads="1"/>
              </p:cNvSpPr>
              <p:nvPr/>
            </p:nvSpPr>
            <p:spPr bwMode="auto">
              <a:xfrm>
                <a:off x="2783" y="1722"/>
                <a:ext cx="213" cy="201"/>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403" name="Oval 232"/>
              <p:cNvSpPr>
                <a:spLocks noChangeArrowheads="1"/>
              </p:cNvSpPr>
              <p:nvPr/>
            </p:nvSpPr>
            <p:spPr bwMode="auto">
              <a:xfrm>
                <a:off x="2996" y="1017"/>
                <a:ext cx="210" cy="201"/>
              </a:xfrm>
              <a:prstGeom prst="ellipse">
                <a:avLst/>
              </a:prstGeom>
              <a:solidFill>
                <a:srgbClr val="EE0600"/>
              </a:solidFill>
              <a:ln w="9525">
                <a:solidFill>
                  <a:schemeClr val="tx1"/>
                </a:solidFill>
                <a:round/>
                <a:headEnd/>
                <a:tailEnd/>
              </a:ln>
            </p:spPr>
            <p:txBody>
              <a:bodyPr wrap="none" anchor="ctr"/>
              <a:lstStyle/>
              <a:p>
                <a:endParaRPr lang="it-IT"/>
              </a:p>
            </p:txBody>
          </p:sp>
          <p:sp>
            <p:nvSpPr>
              <p:cNvPr id="16404" name="Oval 233"/>
              <p:cNvSpPr>
                <a:spLocks noChangeArrowheads="1"/>
              </p:cNvSpPr>
              <p:nvPr/>
            </p:nvSpPr>
            <p:spPr bwMode="auto">
              <a:xfrm>
                <a:off x="2996" y="1823"/>
                <a:ext cx="210" cy="201"/>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405" name="Oval 234"/>
              <p:cNvSpPr>
                <a:spLocks noChangeArrowheads="1"/>
              </p:cNvSpPr>
              <p:nvPr/>
            </p:nvSpPr>
            <p:spPr bwMode="auto">
              <a:xfrm rot="16200000" flipV="1">
                <a:off x="3422" y="1112"/>
                <a:ext cx="202" cy="212"/>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406" name="Oval 235"/>
              <p:cNvSpPr>
                <a:spLocks noChangeArrowheads="1"/>
              </p:cNvSpPr>
              <p:nvPr/>
            </p:nvSpPr>
            <p:spPr bwMode="auto">
              <a:xfrm rot="16200000" flipV="1">
                <a:off x="3528" y="1314"/>
                <a:ext cx="201" cy="211"/>
              </a:xfrm>
              <a:prstGeom prst="ellipse">
                <a:avLst/>
              </a:prstGeom>
              <a:solidFill>
                <a:srgbClr val="EE0600"/>
              </a:solidFill>
              <a:ln w="9525">
                <a:solidFill>
                  <a:schemeClr val="tx1"/>
                </a:solidFill>
                <a:round/>
                <a:headEnd/>
                <a:tailEnd/>
              </a:ln>
            </p:spPr>
            <p:txBody>
              <a:bodyPr wrap="none" anchor="ctr"/>
              <a:lstStyle/>
              <a:p>
                <a:endParaRPr lang="it-IT"/>
              </a:p>
            </p:txBody>
          </p:sp>
          <p:sp>
            <p:nvSpPr>
              <p:cNvPr id="16407" name="Oval 236"/>
              <p:cNvSpPr>
                <a:spLocks noChangeArrowheads="1"/>
              </p:cNvSpPr>
              <p:nvPr/>
            </p:nvSpPr>
            <p:spPr bwMode="auto">
              <a:xfrm rot="16200000" flipV="1">
                <a:off x="3528" y="1515"/>
                <a:ext cx="202" cy="211"/>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408" name="Oval 237"/>
              <p:cNvSpPr>
                <a:spLocks noChangeArrowheads="1"/>
              </p:cNvSpPr>
              <p:nvPr/>
            </p:nvSpPr>
            <p:spPr bwMode="auto">
              <a:xfrm rot="16200000" flipV="1">
                <a:off x="3422" y="1717"/>
                <a:ext cx="201" cy="212"/>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409" name="Oval 238"/>
              <p:cNvSpPr>
                <a:spLocks noChangeArrowheads="1"/>
              </p:cNvSpPr>
              <p:nvPr/>
            </p:nvSpPr>
            <p:spPr bwMode="auto">
              <a:xfrm rot="16200000" flipV="1">
                <a:off x="3211" y="1012"/>
                <a:ext cx="201" cy="211"/>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410" name="Oval 239"/>
              <p:cNvSpPr>
                <a:spLocks noChangeArrowheads="1"/>
              </p:cNvSpPr>
              <p:nvPr/>
            </p:nvSpPr>
            <p:spPr bwMode="auto">
              <a:xfrm rot="16200000" flipV="1">
                <a:off x="3211" y="1818"/>
                <a:ext cx="201" cy="211"/>
              </a:xfrm>
              <a:prstGeom prst="ellipse">
                <a:avLst/>
              </a:prstGeom>
              <a:solidFill>
                <a:srgbClr val="EE0600"/>
              </a:solidFill>
              <a:ln w="9525">
                <a:solidFill>
                  <a:schemeClr val="tx1"/>
                </a:solidFill>
                <a:round/>
                <a:headEnd/>
                <a:tailEnd/>
              </a:ln>
            </p:spPr>
            <p:txBody>
              <a:bodyPr wrap="none" anchor="ctr"/>
              <a:lstStyle/>
              <a:p>
                <a:endParaRPr lang="it-IT"/>
              </a:p>
            </p:txBody>
          </p:sp>
          <p:sp>
            <p:nvSpPr>
              <p:cNvPr id="16411" name="Oval 240"/>
              <p:cNvSpPr>
                <a:spLocks noChangeArrowheads="1"/>
              </p:cNvSpPr>
              <p:nvPr/>
            </p:nvSpPr>
            <p:spPr bwMode="auto">
              <a:xfrm>
                <a:off x="3206" y="714"/>
                <a:ext cx="211" cy="202"/>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412" name="Oval 241"/>
              <p:cNvSpPr>
                <a:spLocks noChangeArrowheads="1"/>
              </p:cNvSpPr>
              <p:nvPr/>
            </p:nvSpPr>
            <p:spPr bwMode="auto">
              <a:xfrm>
                <a:off x="3206" y="2125"/>
                <a:ext cx="211" cy="201"/>
              </a:xfrm>
              <a:prstGeom prst="ellipse">
                <a:avLst/>
              </a:prstGeom>
              <a:solidFill>
                <a:srgbClr val="EE0600"/>
              </a:solidFill>
              <a:ln w="9525">
                <a:solidFill>
                  <a:schemeClr val="tx1"/>
                </a:solidFill>
                <a:round/>
                <a:headEnd/>
                <a:tailEnd/>
              </a:ln>
            </p:spPr>
            <p:txBody>
              <a:bodyPr wrap="none" anchor="ctr"/>
              <a:lstStyle/>
              <a:p>
                <a:endParaRPr lang="it-IT"/>
              </a:p>
            </p:txBody>
          </p:sp>
          <p:sp>
            <p:nvSpPr>
              <p:cNvPr id="16413" name="Oval 242"/>
              <p:cNvSpPr>
                <a:spLocks noChangeArrowheads="1"/>
              </p:cNvSpPr>
              <p:nvPr/>
            </p:nvSpPr>
            <p:spPr bwMode="auto">
              <a:xfrm>
                <a:off x="3417" y="2024"/>
                <a:ext cx="212" cy="202"/>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414" name="Oval 243"/>
              <p:cNvSpPr>
                <a:spLocks noChangeArrowheads="1"/>
              </p:cNvSpPr>
              <p:nvPr/>
            </p:nvSpPr>
            <p:spPr bwMode="auto">
              <a:xfrm>
                <a:off x="3417" y="815"/>
                <a:ext cx="212" cy="202"/>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415" name="Oval 244"/>
              <p:cNvSpPr>
                <a:spLocks noChangeArrowheads="1"/>
              </p:cNvSpPr>
              <p:nvPr/>
            </p:nvSpPr>
            <p:spPr bwMode="auto">
              <a:xfrm>
                <a:off x="3629" y="1923"/>
                <a:ext cx="211" cy="202"/>
              </a:xfrm>
              <a:prstGeom prst="ellipse">
                <a:avLst/>
              </a:prstGeom>
              <a:solidFill>
                <a:srgbClr val="EE0600"/>
              </a:solidFill>
              <a:ln w="9525">
                <a:solidFill>
                  <a:schemeClr val="tx1"/>
                </a:solidFill>
                <a:round/>
                <a:headEnd/>
                <a:tailEnd/>
              </a:ln>
            </p:spPr>
            <p:txBody>
              <a:bodyPr wrap="none" anchor="ctr"/>
              <a:lstStyle/>
              <a:p>
                <a:endParaRPr lang="it-IT"/>
              </a:p>
            </p:txBody>
          </p:sp>
          <p:sp>
            <p:nvSpPr>
              <p:cNvPr id="16416" name="Oval 245"/>
              <p:cNvSpPr>
                <a:spLocks noChangeArrowheads="1"/>
              </p:cNvSpPr>
              <p:nvPr/>
            </p:nvSpPr>
            <p:spPr bwMode="auto">
              <a:xfrm rot="16200000" flipV="1">
                <a:off x="3845" y="1012"/>
                <a:ext cx="201" cy="211"/>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417" name="Oval 246"/>
              <p:cNvSpPr>
                <a:spLocks noChangeArrowheads="1"/>
              </p:cNvSpPr>
              <p:nvPr/>
            </p:nvSpPr>
            <p:spPr bwMode="auto">
              <a:xfrm rot="16200000" flipV="1">
                <a:off x="3951" y="1213"/>
                <a:ext cx="202" cy="211"/>
              </a:xfrm>
              <a:prstGeom prst="ellipse">
                <a:avLst/>
              </a:prstGeom>
              <a:solidFill>
                <a:srgbClr val="EE0600"/>
              </a:solidFill>
              <a:ln w="9525">
                <a:solidFill>
                  <a:schemeClr val="tx1"/>
                </a:solidFill>
                <a:round/>
                <a:headEnd/>
                <a:tailEnd/>
              </a:ln>
            </p:spPr>
            <p:txBody>
              <a:bodyPr wrap="none" anchor="ctr"/>
              <a:lstStyle/>
              <a:p>
                <a:endParaRPr lang="it-IT"/>
              </a:p>
            </p:txBody>
          </p:sp>
          <p:sp>
            <p:nvSpPr>
              <p:cNvPr id="16418" name="Oval 247"/>
              <p:cNvSpPr>
                <a:spLocks noChangeArrowheads="1"/>
              </p:cNvSpPr>
              <p:nvPr/>
            </p:nvSpPr>
            <p:spPr bwMode="auto">
              <a:xfrm rot="16200000" flipV="1">
                <a:off x="3951" y="1616"/>
                <a:ext cx="202" cy="211"/>
              </a:xfrm>
              <a:prstGeom prst="ellipse">
                <a:avLst/>
              </a:prstGeom>
              <a:solidFill>
                <a:srgbClr val="EE0600"/>
              </a:solidFill>
              <a:ln w="9525">
                <a:solidFill>
                  <a:schemeClr val="tx1"/>
                </a:solidFill>
                <a:round/>
                <a:headEnd/>
                <a:tailEnd/>
              </a:ln>
            </p:spPr>
            <p:txBody>
              <a:bodyPr wrap="none" anchor="ctr"/>
              <a:lstStyle/>
              <a:p>
                <a:endParaRPr lang="it-IT"/>
              </a:p>
            </p:txBody>
          </p:sp>
          <p:sp>
            <p:nvSpPr>
              <p:cNvPr id="16419" name="Oval 248"/>
              <p:cNvSpPr>
                <a:spLocks noChangeArrowheads="1"/>
              </p:cNvSpPr>
              <p:nvPr/>
            </p:nvSpPr>
            <p:spPr bwMode="auto">
              <a:xfrm rot="16200000" flipV="1">
                <a:off x="3634" y="911"/>
                <a:ext cx="201" cy="211"/>
              </a:xfrm>
              <a:prstGeom prst="ellipse">
                <a:avLst/>
              </a:prstGeom>
              <a:solidFill>
                <a:srgbClr val="EE0600"/>
              </a:solidFill>
              <a:ln w="9525">
                <a:solidFill>
                  <a:schemeClr val="tx1"/>
                </a:solidFill>
                <a:round/>
                <a:headEnd/>
                <a:tailEnd/>
              </a:ln>
            </p:spPr>
            <p:txBody>
              <a:bodyPr wrap="none" anchor="ctr"/>
              <a:lstStyle/>
              <a:p>
                <a:endParaRPr lang="it-IT"/>
              </a:p>
            </p:txBody>
          </p:sp>
          <p:sp>
            <p:nvSpPr>
              <p:cNvPr id="16420" name="Oval 249"/>
              <p:cNvSpPr>
                <a:spLocks noChangeArrowheads="1"/>
              </p:cNvSpPr>
              <p:nvPr/>
            </p:nvSpPr>
            <p:spPr bwMode="auto">
              <a:xfrm rot="16200000" flipV="1">
                <a:off x="3845" y="1818"/>
                <a:ext cx="201" cy="211"/>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421" name="Oval 250"/>
              <p:cNvSpPr>
                <a:spLocks noChangeArrowheads="1"/>
              </p:cNvSpPr>
              <p:nvPr/>
            </p:nvSpPr>
            <p:spPr bwMode="auto">
              <a:xfrm flipH="1">
                <a:off x="2996" y="2125"/>
                <a:ext cx="210" cy="201"/>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422" name="Oval 251"/>
              <p:cNvSpPr>
                <a:spLocks noChangeArrowheads="1"/>
              </p:cNvSpPr>
              <p:nvPr/>
            </p:nvSpPr>
            <p:spPr bwMode="auto">
              <a:xfrm flipH="1">
                <a:off x="2783" y="815"/>
                <a:ext cx="213" cy="202"/>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423" name="Oval 252"/>
              <p:cNvSpPr>
                <a:spLocks noChangeArrowheads="1"/>
              </p:cNvSpPr>
              <p:nvPr/>
            </p:nvSpPr>
            <p:spPr bwMode="auto">
              <a:xfrm flipH="1">
                <a:off x="2573" y="1923"/>
                <a:ext cx="210" cy="202"/>
              </a:xfrm>
              <a:prstGeom prst="ellipse">
                <a:avLst/>
              </a:prstGeom>
              <a:solidFill>
                <a:srgbClr val="EE0600"/>
              </a:solidFill>
              <a:ln w="9525">
                <a:solidFill>
                  <a:schemeClr val="tx1"/>
                </a:solidFill>
                <a:round/>
                <a:headEnd/>
                <a:tailEnd/>
              </a:ln>
            </p:spPr>
            <p:txBody>
              <a:bodyPr wrap="none" anchor="ctr"/>
              <a:lstStyle/>
              <a:p>
                <a:endParaRPr lang="it-IT"/>
              </a:p>
            </p:txBody>
          </p:sp>
          <p:sp>
            <p:nvSpPr>
              <p:cNvPr id="16424" name="Oval 253"/>
              <p:cNvSpPr>
                <a:spLocks noChangeArrowheads="1"/>
              </p:cNvSpPr>
              <p:nvPr/>
            </p:nvSpPr>
            <p:spPr bwMode="auto">
              <a:xfrm rot="5400000" flipH="1" flipV="1">
                <a:off x="2367" y="1012"/>
                <a:ext cx="201" cy="211"/>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425" name="Oval 254"/>
              <p:cNvSpPr>
                <a:spLocks noChangeArrowheads="1"/>
              </p:cNvSpPr>
              <p:nvPr/>
            </p:nvSpPr>
            <p:spPr bwMode="auto">
              <a:xfrm rot="5400000" flipH="1" flipV="1">
                <a:off x="2261" y="1213"/>
                <a:ext cx="202" cy="211"/>
              </a:xfrm>
              <a:prstGeom prst="ellipse">
                <a:avLst/>
              </a:prstGeom>
              <a:solidFill>
                <a:srgbClr val="EE0600"/>
              </a:solidFill>
              <a:ln w="9525">
                <a:solidFill>
                  <a:schemeClr val="tx1"/>
                </a:solidFill>
                <a:round/>
                <a:headEnd/>
                <a:tailEnd/>
              </a:ln>
            </p:spPr>
            <p:txBody>
              <a:bodyPr wrap="none" anchor="ctr"/>
              <a:lstStyle/>
              <a:p>
                <a:endParaRPr lang="it-IT"/>
              </a:p>
            </p:txBody>
          </p:sp>
          <p:sp>
            <p:nvSpPr>
              <p:cNvPr id="16426" name="Oval 255"/>
              <p:cNvSpPr>
                <a:spLocks noChangeArrowheads="1"/>
              </p:cNvSpPr>
              <p:nvPr/>
            </p:nvSpPr>
            <p:spPr bwMode="auto">
              <a:xfrm rot="5400000" flipH="1" flipV="1">
                <a:off x="2261" y="1415"/>
                <a:ext cx="201" cy="211"/>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427" name="Oval 256"/>
              <p:cNvSpPr>
                <a:spLocks noChangeArrowheads="1"/>
              </p:cNvSpPr>
              <p:nvPr/>
            </p:nvSpPr>
            <p:spPr bwMode="auto">
              <a:xfrm rot="5400000" flipH="1" flipV="1">
                <a:off x="2261" y="1616"/>
                <a:ext cx="202" cy="211"/>
              </a:xfrm>
              <a:prstGeom prst="ellipse">
                <a:avLst/>
              </a:prstGeom>
              <a:solidFill>
                <a:srgbClr val="EE0600"/>
              </a:solidFill>
              <a:ln w="9525">
                <a:solidFill>
                  <a:schemeClr val="tx1"/>
                </a:solidFill>
                <a:round/>
                <a:headEnd/>
                <a:tailEnd/>
              </a:ln>
            </p:spPr>
            <p:txBody>
              <a:bodyPr wrap="none" anchor="ctr"/>
              <a:lstStyle/>
              <a:p>
                <a:endParaRPr lang="it-IT"/>
              </a:p>
            </p:txBody>
          </p:sp>
          <p:sp>
            <p:nvSpPr>
              <p:cNvPr id="16428" name="Oval 257"/>
              <p:cNvSpPr>
                <a:spLocks noChangeArrowheads="1"/>
              </p:cNvSpPr>
              <p:nvPr/>
            </p:nvSpPr>
            <p:spPr bwMode="auto">
              <a:xfrm rot="5400000" flipH="1" flipV="1">
                <a:off x="2577" y="912"/>
                <a:ext cx="201" cy="210"/>
              </a:xfrm>
              <a:prstGeom prst="ellipse">
                <a:avLst/>
              </a:prstGeom>
              <a:solidFill>
                <a:srgbClr val="EE0600"/>
              </a:solidFill>
              <a:ln w="9525">
                <a:solidFill>
                  <a:schemeClr val="tx1"/>
                </a:solidFill>
                <a:round/>
                <a:headEnd/>
                <a:tailEnd/>
              </a:ln>
            </p:spPr>
            <p:txBody>
              <a:bodyPr wrap="none" anchor="ctr"/>
              <a:lstStyle/>
              <a:p>
                <a:endParaRPr lang="it-IT"/>
              </a:p>
            </p:txBody>
          </p:sp>
          <p:sp>
            <p:nvSpPr>
              <p:cNvPr id="16429" name="Oval 258"/>
              <p:cNvSpPr>
                <a:spLocks noChangeArrowheads="1"/>
              </p:cNvSpPr>
              <p:nvPr/>
            </p:nvSpPr>
            <p:spPr bwMode="auto">
              <a:xfrm rot="5400000" flipH="1" flipV="1">
                <a:off x="2367" y="1818"/>
                <a:ext cx="201" cy="211"/>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6430" name="Oval 259"/>
              <p:cNvSpPr>
                <a:spLocks noChangeArrowheads="1"/>
              </p:cNvSpPr>
              <p:nvPr/>
            </p:nvSpPr>
            <p:spPr bwMode="auto">
              <a:xfrm>
                <a:off x="2890" y="1218"/>
                <a:ext cx="633" cy="605"/>
              </a:xfrm>
              <a:prstGeom prst="ellipse">
                <a:avLst/>
              </a:prstGeom>
              <a:solidFill>
                <a:schemeClr val="bg1"/>
              </a:solidFill>
              <a:ln w="9525">
                <a:solidFill>
                  <a:schemeClr val="tx1"/>
                </a:solidFill>
                <a:round/>
                <a:headEnd/>
                <a:tailEnd/>
              </a:ln>
            </p:spPr>
            <p:txBody>
              <a:bodyPr wrap="none" anchor="ctr"/>
              <a:lstStyle/>
              <a:p>
                <a:endParaRPr lang="it-IT"/>
              </a:p>
            </p:txBody>
          </p:sp>
          <p:grpSp>
            <p:nvGrpSpPr>
              <p:cNvPr id="16431" name="Group 260"/>
              <p:cNvGrpSpPr>
                <a:grpSpLocks/>
              </p:cNvGrpSpPr>
              <p:nvPr/>
            </p:nvGrpSpPr>
            <p:grpSpPr bwMode="auto">
              <a:xfrm rot="-668698">
                <a:off x="3024" y="620"/>
                <a:ext cx="143" cy="347"/>
                <a:chOff x="2688" y="1680"/>
                <a:chExt cx="96" cy="336"/>
              </a:xfrm>
            </p:grpSpPr>
            <p:sp>
              <p:nvSpPr>
                <p:cNvPr id="16438" name="AutoShape 261"/>
                <p:cNvSpPr>
                  <a:spLocks noChangeArrowheads="1"/>
                </p:cNvSpPr>
                <p:nvPr/>
              </p:nvSpPr>
              <p:spPr bwMode="auto">
                <a:xfrm>
                  <a:off x="2688" y="1680"/>
                  <a:ext cx="96" cy="192"/>
                </a:xfrm>
                <a:prstGeom prst="triangle">
                  <a:avLst>
                    <a:gd name="adj" fmla="val 50000"/>
                  </a:avLst>
                </a:prstGeom>
                <a:solidFill>
                  <a:srgbClr val="FF0066"/>
                </a:solidFill>
                <a:ln w="38100">
                  <a:solidFill>
                    <a:srgbClr val="FF0000"/>
                  </a:solidFill>
                  <a:miter lim="800000"/>
                  <a:headEnd/>
                  <a:tailEnd/>
                </a:ln>
              </p:spPr>
              <p:txBody>
                <a:bodyPr wrap="none" anchor="ctr"/>
                <a:lstStyle/>
                <a:p>
                  <a:endParaRPr lang="it-IT"/>
                </a:p>
              </p:txBody>
            </p:sp>
            <p:sp>
              <p:nvSpPr>
                <p:cNvPr id="16439" name="Rectangle 262"/>
                <p:cNvSpPr>
                  <a:spLocks noChangeArrowheads="1"/>
                </p:cNvSpPr>
                <p:nvPr/>
              </p:nvSpPr>
              <p:spPr bwMode="auto">
                <a:xfrm>
                  <a:off x="2688" y="1824"/>
                  <a:ext cx="96" cy="192"/>
                </a:xfrm>
                <a:prstGeom prst="rect">
                  <a:avLst/>
                </a:prstGeom>
                <a:solidFill>
                  <a:srgbClr val="FF0066"/>
                </a:solidFill>
                <a:ln w="38100">
                  <a:solidFill>
                    <a:srgbClr val="FF0000"/>
                  </a:solidFill>
                  <a:miter lim="800000"/>
                  <a:headEnd/>
                  <a:tailEnd/>
                </a:ln>
              </p:spPr>
              <p:txBody>
                <a:bodyPr wrap="none" anchor="ctr"/>
                <a:lstStyle/>
                <a:p>
                  <a:endParaRPr lang="it-IT"/>
                </a:p>
              </p:txBody>
            </p:sp>
          </p:grpSp>
          <p:grpSp>
            <p:nvGrpSpPr>
              <p:cNvPr id="16432" name="Group 263"/>
              <p:cNvGrpSpPr>
                <a:grpSpLocks/>
              </p:cNvGrpSpPr>
              <p:nvPr/>
            </p:nvGrpSpPr>
            <p:grpSpPr bwMode="auto">
              <a:xfrm rot="1620699" flipV="1">
                <a:off x="2793" y="1968"/>
                <a:ext cx="231" cy="306"/>
                <a:chOff x="2688" y="1680"/>
                <a:chExt cx="96" cy="336"/>
              </a:xfrm>
            </p:grpSpPr>
            <p:sp>
              <p:nvSpPr>
                <p:cNvPr id="16436" name="AutoShape 264"/>
                <p:cNvSpPr>
                  <a:spLocks noChangeArrowheads="1"/>
                </p:cNvSpPr>
                <p:nvPr/>
              </p:nvSpPr>
              <p:spPr bwMode="auto">
                <a:xfrm>
                  <a:off x="2688" y="1680"/>
                  <a:ext cx="96" cy="192"/>
                </a:xfrm>
                <a:prstGeom prst="triangle">
                  <a:avLst>
                    <a:gd name="adj" fmla="val 50000"/>
                  </a:avLst>
                </a:prstGeom>
                <a:solidFill>
                  <a:schemeClr val="hlink"/>
                </a:solidFill>
                <a:ln w="38100">
                  <a:solidFill>
                    <a:schemeClr val="hlink"/>
                  </a:solidFill>
                  <a:miter lim="800000"/>
                  <a:headEnd/>
                  <a:tailEnd/>
                </a:ln>
              </p:spPr>
              <p:txBody>
                <a:bodyPr wrap="none" anchor="ctr"/>
                <a:lstStyle/>
                <a:p>
                  <a:endParaRPr lang="it-IT"/>
                </a:p>
              </p:txBody>
            </p:sp>
            <p:sp>
              <p:nvSpPr>
                <p:cNvPr id="16437" name="Rectangle 265"/>
                <p:cNvSpPr>
                  <a:spLocks noChangeArrowheads="1"/>
                </p:cNvSpPr>
                <p:nvPr/>
              </p:nvSpPr>
              <p:spPr bwMode="auto">
                <a:xfrm>
                  <a:off x="2688" y="1824"/>
                  <a:ext cx="96" cy="192"/>
                </a:xfrm>
                <a:prstGeom prst="rect">
                  <a:avLst/>
                </a:prstGeom>
                <a:solidFill>
                  <a:schemeClr val="hlink"/>
                </a:solidFill>
                <a:ln w="38100">
                  <a:solidFill>
                    <a:schemeClr val="hlink"/>
                  </a:solidFill>
                  <a:miter lim="800000"/>
                  <a:headEnd/>
                  <a:tailEnd/>
                </a:ln>
              </p:spPr>
              <p:txBody>
                <a:bodyPr wrap="none" anchor="ctr"/>
                <a:lstStyle/>
                <a:p>
                  <a:endParaRPr lang="it-IT"/>
                </a:p>
              </p:txBody>
            </p:sp>
          </p:grpSp>
          <p:grpSp>
            <p:nvGrpSpPr>
              <p:cNvPr id="16433" name="Group 266"/>
              <p:cNvGrpSpPr>
                <a:grpSpLocks/>
              </p:cNvGrpSpPr>
              <p:nvPr/>
            </p:nvGrpSpPr>
            <p:grpSpPr bwMode="auto">
              <a:xfrm rot="5400000">
                <a:off x="3893" y="1348"/>
                <a:ext cx="202" cy="365"/>
                <a:chOff x="2688" y="1680"/>
                <a:chExt cx="96" cy="336"/>
              </a:xfrm>
            </p:grpSpPr>
            <p:sp>
              <p:nvSpPr>
                <p:cNvPr id="16434" name="AutoShape 267"/>
                <p:cNvSpPr>
                  <a:spLocks noChangeArrowheads="1"/>
                </p:cNvSpPr>
                <p:nvPr/>
              </p:nvSpPr>
              <p:spPr bwMode="auto">
                <a:xfrm>
                  <a:off x="2688" y="1680"/>
                  <a:ext cx="96" cy="192"/>
                </a:xfrm>
                <a:prstGeom prst="triangle">
                  <a:avLst>
                    <a:gd name="adj" fmla="val 50000"/>
                  </a:avLst>
                </a:prstGeom>
                <a:solidFill>
                  <a:srgbClr val="00FF00"/>
                </a:solidFill>
                <a:ln w="38100">
                  <a:solidFill>
                    <a:srgbClr val="00FF00"/>
                  </a:solidFill>
                  <a:miter lim="800000"/>
                  <a:headEnd/>
                  <a:tailEnd/>
                </a:ln>
              </p:spPr>
              <p:txBody>
                <a:bodyPr wrap="none" anchor="ctr"/>
                <a:lstStyle/>
                <a:p>
                  <a:endParaRPr lang="it-IT"/>
                </a:p>
              </p:txBody>
            </p:sp>
            <p:sp>
              <p:nvSpPr>
                <p:cNvPr id="16435" name="Rectangle 268"/>
                <p:cNvSpPr>
                  <a:spLocks noChangeArrowheads="1"/>
                </p:cNvSpPr>
                <p:nvPr/>
              </p:nvSpPr>
              <p:spPr bwMode="auto">
                <a:xfrm>
                  <a:off x="2688" y="1824"/>
                  <a:ext cx="96" cy="192"/>
                </a:xfrm>
                <a:prstGeom prst="rect">
                  <a:avLst/>
                </a:prstGeom>
                <a:solidFill>
                  <a:srgbClr val="00FF00"/>
                </a:solidFill>
                <a:ln w="38100">
                  <a:solidFill>
                    <a:srgbClr val="00FF00"/>
                  </a:solidFill>
                  <a:miter lim="800000"/>
                  <a:headEnd/>
                  <a:tailEnd/>
                </a:ln>
              </p:spPr>
              <p:txBody>
                <a:bodyPr wrap="none" anchor="ctr"/>
                <a:lstStyle/>
                <a:p>
                  <a:endParaRPr lang="it-IT"/>
                </a:p>
              </p:txBody>
            </p:sp>
          </p:grpSp>
        </p:grpSp>
      </p:grpSp>
      <p:sp>
        <p:nvSpPr>
          <p:cNvPr id="16393" name="AutoShape 273"/>
          <p:cNvSpPr>
            <a:spLocks noChangeArrowheads="1"/>
          </p:cNvSpPr>
          <p:nvPr/>
        </p:nvSpPr>
        <p:spPr bwMode="auto">
          <a:xfrm rot="-2750711">
            <a:off x="3733800" y="2438400"/>
            <a:ext cx="914400" cy="762000"/>
          </a:xfrm>
          <a:prstGeom prst="rightArrow">
            <a:avLst>
              <a:gd name="adj1" fmla="val 50000"/>
              <a:gd name="adj2" fmla="val 30000"/>
            </a:avLst>
          </a:prstGeom>
          <a:solidFill>
            <a:schemeClr val="accent1"/>
          </a:solidFill>
          <a:ln w="9525">
            <a:solidFill>
              <a:schemeClr val="tx1"/>
            </a:solidFill>
            <a:miter lim="800000"/>
            <a:headEnd/>
            <a:tailEnd/>
          </a:ln>
        </p:spPr>
        <p:txBody>
          <a:bodyPr wrap="none" anchor="ctr"/>
          <a:lstStyle/>
          <a:p>
            <a:endParaRPr lang="it-IT"/>
          </a:p>
        </p:txBody>
      </p:sp>
      <p:sp>
        <p:nvSpPr>
          <p:cNvPr id="184" name="Text Box 4"/>
          <p:cNvSpPr txBox="1">
            <a:spLocks noChangeArrowheads="1"/>
          </p:cNvSpPr>
          <p:nvPr/>
        </p:nvSpPr>
        <p:spPr bwMode="auto">
          <a:xfrm>
            <a:off x="0" y="6519446"/>
            <a:ext cx="26527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b="1" dirty="0" err="1">
                <a:solidFill>
                  <a:schemeClr val="bg1"/>
                </a:solidFill>
                <a:latin typeface="Arial Unicode MS" charset="0"/>
              </a:rPr>
              <a:t>Cortesia</a:t>
            </a:r>
            <a:r>
              <a:rPr lang="en-US" sz="1600" b="1" dirty="0">
                <a:solidFill>
                  <a:schemeClr val="bg1"/>
                </a:solidFill>
                <a:latin typeface="Arial Unicode MS" charset="0"/>
              </a:rPr>
              <a:t> </a:t>
            </a:r>
            <a:r>
              <a:rPr lang="en-US" sz="1600" b="1" dirty="0" err="1">
                <a:solidFill>
                  <a:schemeClr val="bg1"/>
                </a:solidFill>
                <a:latin typeface="Arial Unicode MS" charset="0"/>
              </a:rPr>
              <a:t>prof.S.Thom</a:t>
            </a:r>
            <a:endParaRPr lang="en-US" sz="1600" dirty="0">
              <a:solidFill>
                <a:schemeClr val="bg1"/>
              </a:solidFill>
              <a:latin typeface="Arial Unicode MS" charset="0"/>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19577"/>
            <a:ext cx="8229600" cy="5979816"/>
          </a:xfrm>
        </p:spPr>
        <p:txBody>
          <a:bodyPr/>
          <a:lstStyle/>
          <a:p>
            <a:pPr algn="ctr"/>
            <a:r>
              <a:rPr lang="it-IT" sz="4000" dirty="0">
                <a:solidFill>
                  <a:srgbClr val="FF0000"/>
                </a:solidFill>
                <a:latin typeface="Arial"/>
                <a:cs typeface="Arial"/>
              </a:rPr>
              <a:t>Ridurre il carico di Bolle!</a:t>
            </a:r>
          </a:p>
          <a:p>
            <a:pPr marL="0" lvl="1">
              <a:lnSpc>
                <a:spcPct val="80000"/>
              </a:lnSpc>
              <a:buSzPct val="100000"/>
            </a:pPr>
            <a:endParaRPr lang="it-IT" sz="1600" dirty="0" smtClean="0">
              <a:solidFill>
                <a:schemeClr val="bg1">
                  <a:lumMod val="85000"/>
                </a:schemeClr>
              </a:solidFill>
              <a:latin typeface="Arial"/>
              <a:cs typeface="Arial"/>
            </a:endParaRPr>
          </a:p>
          <a:p>
            <a:pPr lvl="1" indent="-457200">
              <a:lnSpc>
                <a:spcPct val="80000"/>
              </a:lnSpc>
              <a:buSzPct val="100000"/>
              <a:buFont typeface="Arial"/>
              <a:buChar char="•"/>
            </a:pPr>
            <a:r>
              <a:rPr lang="it-IT" sz="3000" dirty="0" err="1" smtClean="0">
                <a:solidFill>
                  <a:schemeClr val="bg1">
                    <a:lumMod val="85000"/>
                  </a:schemeClr>
                </a:solidFill>
                <a:latin typeface="Arial"/>
                <a:cs typeface="Arial"/>
              </a:rPr>
              <a:t>Pre</a:t>
            </a:r>
            <a:r>
              <a:rPr lang="it-IT" sz="3000" dirty="0" smtClean="0">
                <a:solidFill>
                  <a:schemeClr val="bg1">
                    <a:lumMod val="85000"/>
                  </a:schemeClr>
                </a:solidFill>
                <a:latin typeface="Arial"/>
                <a:cs typeface="Arial"/>
              </a:rPr>
              <a:t>-condizionamento</a:t>
            </a:r>
          </a:p>
          <a:p>
            <a:pPr marL="457200" indent="-457200">
              <a:lnSpc>
                <a:spcPct val="80000"/>
              </a:lnSpc>
              <a:buSzPct val="100000"/>
              <a:buFont typeface="Arial"/>
              <a:buChar char="•"/>
            </a:pPr>
            <a:r>
              <a:rPr lang="it-IT" sz="3000" dirty="0" smtClean="0">
                <a:solidFill>
                  <a:schemeClr val="bg1">
                    <a:lumMod val="85000"/>
                  </a:schemeClr>
                </a:solidFill>
                <a:latin typeface="Arial"/>
                <a:cs typeface="Arial"/>
              </a:rPr>
              <a:t>Ottimizzare profili</a:t>
            </a:r>
          </a:p>
          <a:p>
            <a:pPr marL="1028700" lvl="2" indent="-457200">
              <a:lnSpc>
                <a:spcPct val="80000"/>
              </a:lnSpc>
              <a:buSzPct val="100000"/>
              <a:buFont typeface="Arial"/>
              <a:buChar char="•"/>
            </a:pPr>
            <a:r>
              <a:rPr lang="it-IT" sz="3000" b="0" dirty="0" smtClean="0">
                <a:solidFill>
                  <a:schemeClr val="bg1">
                    <a:lumMod val="85000"/>
                  </a:schemeClr>
                </a:solidFill>
                <a:latin typeface="Arial"/>
                <a:cs typeface="Arial"/>
              </a:rPr>
              <a:t>Rispetto </a:t>
            </a:r>
            <a:r>
              <a:rPr lang="it-IT" sz="3000" b="0" dirty="0">
                <a:solidFill>
                  <a:schemeClr val="bg1">
                    <a:lumMod val="85000"/>
                  </a:schemeClr>
                </a:solidFill>
                <a:latin typeface="Arial"/>
                <a:cs typeface="Arial"/>
              </a:rPr>
              <a:t>No-D </a:t>
            </a:r>
            <a:r>
              <a:rPr lang="it-IT" sz="3000" b="0" dirty="0" smtClean="0">
                <a:solidFill>
                  <a:schemeClr val="bg1">
                    <a:lumMod val="85000"/>
                  </a:schemeClr>
                </a:solidFill>
                <a:latin typeface="Arial"/>
                <a:cs typeface="Arial"/>
              </a:rPr>
              <a:t>Limits</a:t>
            </a:r>
          </a:p>
          <a:p>
            <a:pPr marL="1028700" lvl="2" indent="-457200">
              <a:lnSpc>
                <a:spcPct val="80000"/>
              </a:lnSpc>
              <a:buSzPct val="100000"/>
              <a:buFont typeface="Arial"/>
              <a:buChar char="•"/>
            </a:pPr>
            <a:r>
              <a:rPr lang="it-IT" sz="3000" b="0" dirty="0" err="1" smtClean="0">
                <a:solidFill>
                  <a:schemeClr val="bg1">
                    <a:lumMod val="85000"/>
                  </a:schemeClr>
                </a:solidFill>
                <a:latin typeface="Arial"/>
                <a:cs typeface="Arial"/>
              </a:rPr>
              <a:t>Nitrox</a:t>
            </a:r>
            <a:r>
              <a:rPr lang="it-IT" sz="3000" b="0" dirty="0" smtClean="0">
                <a:solidFill>
                  <a:schemeClr val="bg1">
                    <a:lumMod val="85000"/>
                  </a:schemeClr>
                </a:solidFill>
                <a:latin typeface="Arial"/>
                <a:cs typeface="Arial"/>
              </a:rPr>
              <a:t> vs Aria</a:t>
            </a:r>
          </a:p>
          <a:p>
            <a:pPr marL="1028700" lvl="2" indent="-457200">
              <a:lnSpc>
                <a:spcPct val="80000"/>
              </a:lnSpc>
              <a:buSzPct val="100000"/>
              <a:buFont typeface="Arial"/>
              <a:buChar char="•"/>
            </a:pPr>
            <a:r>
              <a:rPr lang="it-IT" sz="3000" b="0" dirty="0" smtClean="0">
                <a:solidFill>
                  <a:schemeClr val="bg1">
                    <a:lumMod val="85000"/>
                  </a:schemeClr>
                </a:solidFill>
                <a:latin typeface="Arial"/>
                <a:cs typeface="Arial"/>
              </a:rPr>
              <a:t>No </a:t>
            </a:r>
            <a:r>
              <a:rPr lang="it-IT" sz="3000" b="0" dirty="0">
                <a:solidFill>
                  <a:schemeClr val="bg1">
                    <a:lumMod val="85000"/>
                  </a:schemeClr>
                </a:solidFill>
                <a:latin typeface="Arial"/>
                <a:cs typeface="Arial"/>
              </a:rPr>
              <a:t>Multiple / </a:t>
            </a:r>
            <a:r>
              <a:rPr lang="it-IT" sz="3000" b="0" dirty="0" err="1">
                <a:solidFill>
                  <a:schemeClr val="bg1">
                    <a:lumMod val="85000"/>
                  </a:schemeClr>
                </a:solidFill>
                <a:latin typeface="Arial"/>
                <a:cs typeface="Arial"/>
              </a:rPr>
              <a:t>Ripet</a:t>
            </a:r>
            <a:r>
              <a:rPr lang="it-IT" sz="3000" b="0" dirty="0">
                <a:solidFill>
                  <a:schemeClr val="bg1">
                    <a:lumMod val="85000"/>
                  </a:schemeClr>
                </a:solidFill>
                <a:latin typeface="Arial"/>
                <a:cs typeface="Arial"/>
              </a:rPr>
              <a:t>. (&gt;2</a:t>
            </a:r>
            <a:r>
              <a:rPr lang="it-IT" sz="3000" b="0" dirty="0" smtClean="0">
                <a:solidFill>
                  <a:schemeClr val="bg1">
                    <a:lumMod val="85000"/>
                  </a:schemeClr>
                </a:solidFill>
                <a:latin typeface="Arial"/>
                <a:cs typeface="Arial"/>
              </a:rPr>
              <a:t>)</a:t>
            </a:r>
          </a:p>
          <a:p>
            <a:pPr marL="1028700" lvl="2" indent="-457200">
              <a:lnSpc>
                <a:spcPct val="80000"/>
              </a:lnSpc>
              <a:buSzPct val="100000"/>
              <a:buFont typeface="Arial"/>
              <a:buChar char="•"/>
            </a:pPr>
            <a:r>
              <a:rPr lang="it-IT" sz="3000" dirty="0" err="1" smtClean="0"/>
              <a:t>Deep</a:t>
            </a:r>
            <a:r>
              <a:rPr lang="it-IT" sz="3000" dirty="0" smtClean="0"/>
              <a:t> stop</a:t>
            </a:r>
          </a:p>
          <a:p>
            <a:pPr marL="571500" lvl="1" indent="-457200">
              <a:lnSpc>
                <a:spcPct val="80000"/>
              </a:lnSpc>
              <a:buSzPct val="100000"/>
              <a:buFont typeface="Arial"/>
              <a:buChar char="•"/>
            </a:pPr>
            <a:r>
              <a:rPr lang="it-IT" sz="3000" dirty="0" smtClean="0">
                <a:solidFill>
                  <a:srgbClr val="D9D9D9"/>
                </a:solidFill>
                <a:latin typeface="Arial"/>
                <a:cs typeface="Arial"/>
              </a:rPr>
              <a:t>Ridurre </a:t>
            </a:r>
            <a:r>
              <a:rPr lang="it-IT" sz="3000" dirty="0" err="1">
                <a:solidFill>
                  <a:srgbClr val="D9D9D9"/>
                </a:solidFill>
                <a:latin typeface="Arial"/>
                <a:cs typeface="Arial"/>
              </a:rPr>
              <a:t>Risk</a:t>
            </a:r>
            <a:r>
              <a:rPr lang="it-IT" sz="3000" dirty="0">
                <a:solidFill>
                  <a:srgbClr val="D9D9D9"/>
                </a:solidFill>
                <a:latin typeface="Arial"/>
                <a:cs typeface="Arial"/>
              </a:rPr>
              <a:t> </a:t>
            </a:r>
            <a:r>
              <a:rPr lang="it-IT" sz="3000" dirty="0" err="1">
                <a:solidFill>
                  <a:srgbClr val="D9D9D9"/>
                </a:solidFill>
                <a:latin typeface="Arial"/>
                <a:cs typeface="Arial"/>
              </a:rPr>
              <a:t>Factors</a:t>
            </a:r>
            <a:r>
              <a:rPr lang="it-IT" sz="3000" dirty="0">
                <a:solidFill>
                  <a:srgbClr val="D9D9D9"/>
                </a:solidFill>
                <a:latin typeface="Arial"/>
                <a:cs typeface="Arial"/>
              </a:rPr>
              <a:t> </a:t>
            </a:r>
            <a:r>
              <a:rPr lang="it-IT" sz="3000" dirty="0" smtClean="0">
                <a:solidFill>
                  <a:srgbClr val="D9D9D9"/>
                </a:solidFill>
                <a:latin typeface="Arial"/>
                <a:cs typeface="Arial"/>
              </a:rPr>
              <a:t>individuali</a:t>
            </a:r>
          </a:p>
          <a:p>
            <a:pPr marL="1028700" lvl="2" indent="-457200">
              <a:lnSpc>
                <a:spcPct val="80000"/>
              </a:lnSpc>
              <a:buSzPct val="100000"/>
              <a:buFont typeface="Arial"/>
              <a:buChar char="•"/>
            </a:pPr>
            <a:r>
              <a:rPr lang="it-IT" sz="3000" b="0" dirty="0" smtClean="0">
                <a:solidFill>
                  <a:srgbClr val="D9D9D9"/>
                </a:solidFill>
                <a:latin typeface="Arial"/>
                <a:cs typeface="Arial"/>
              </a:rPr>
              <a:t>Fitness</a:t>
            </a:r>
            <a:endParaRPr lang="it-IT" sz="3000" b="0" dirty="0">
              <a:solidFill>
                <a:srgbClr val="D9D9D9"/>
              </a:solidFill>
              <a:latin typeface="Arial"/>
              <a:cs typeface="Arial"/>
            </a:endParaRPr>
          </a:p>
          <a:p>
            <a:pPr marL="1028700" lvl="2" indent="-457200">
              <a:lnSpc>
                <a:spcPct val="80000"/>
              </a:lnSpc>
              <a:buSzPct val="100000"/>
              <a:buFont typeface="Arial"/>
              <a:buChar char="•"/>
            </a:pPr>
            <a:r>
              <a:rPr lang="it-IT" sz="3000" b="0" dirty="0" smtClean="0">
                <a:solidFill>
                  <a:srgbClr val="D9D9D9"/>
                </a:solidFill>
                <a:latin typeface="Arial"/>
                <a:cs typeface="Arial"/>
              </a:rPr>
              <a:t>Disidratazione</a:t>
            </a:r>
          </a:p>
          <a:p>
            <a:pPr marL="1028700" lvl="2" indent="-457200">
              <a:lnSpc>
                <a:spcPct val="80000"/>
              </a:lnSpc>
              <a:buSzPct val="100000"/>
              <a:buFont typeface="Arial"/>
              <a:buChar char="•"/>
            </a:pPr>
            <a:r>
              <a:rPr lang="it-IT" sz="3000" b="0" dirty="0" smtClean="0">
                <a:solidFill>
                  <a:srgbClr val="D9D9D9"/>
                </a:solidFill>
                <a:latin typeface="Arial"/>
                <a:cs typeface="Arial"/>
              </a:rPr>
              <a:t>Tabacco</a:t>
            </a:r>
          </a:p>
          <a:p>
            <a:pPr marL="1028700" lvl="2" indent="-457200">
              <a:lnSpc>
                <a:spcPct val="80000"/>
              </a:lnSpc>
              <a:buSzPct val="100000"/>
              <a:buFont typeface="Arial"/>
              <a:buChar char="•"/>
            </a:pPr>
            <a:r>
              <a:rPr lang="it-IT" sz="3000" b="0" dirty="0">
                <a:solidFill>
                  <a:srgbClr val="D9D9D9"/>
                </a:solidFill>
              </a:rPr>
              <a:t>e</a:t>
            </a:r>
            <a:r>
              <a:rPr lang="it-IT" sz="3000" b="0" dirty="0" smtClean="0">
                <a:solidFill>
                  <a:srgbClr val="D9D9D9"/>
                </a:solidFill>
              </a:rPr>
              <a:t>cc.</a:t>
            </a:r>
            <a:endParaRPr lang="it-IT" sz="3000" b="0" dirty="0">
              <a:solidFill>
                <a:srgbClr val="D9D9D9"/>
              </a:solidFill>
            </a:endParaRPr>
          </a:p>
        </p:txBody>
      </p:sp>
    </p:spTree>
    <p:extLst>
      <p:ext uri="{BB962C8B-B14F-4D97-AF65-F5344CB8AC3E}">
        <p14:creationId xmlns:p14="http://schemas.microsoft.com/office/powerpoint/2010/main" val="382484956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DEEP STOP</a:t>
            </a:r>
            <a:endParaRPr lang="it-IT" dirty="0"/>
          </a:p>
        </p:txBody>
      </p:sp>
      <p:pic>
        <p:nvPicPr>
          <p:cNvPr id="5" name="Immagine 4" descr="DEEP ST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 y="1739900"/>
            <a:ext cx="7683500" cy="4381500"/>
          </a:xfrm>
          <a:prstGeom prst="rect">
            <a:avLst/>
          </a:prstGeom>
        </p:spPr>
      </p:pic>
    </p:spTree>
    <p:extLst>
      <p:ext uri="{BB962C8B-B14F-4D97-AF65-F5344CB8AC3E}">
        <p14:creationId xmlns:p14="http://schemas.microsoft.com/office/powerpoint/2010/main" val="187172965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19577"/>
            <a:ext cx="8229600" cy="5979816"/>
          </a:xfrm>
        </p:spPr>
        <p:txBody>
          <a:bodyPr/>
          <a:lstStyle/>
          <a:p>
            <a:pPr algn="ctr"/>
            <a:r>
              <a:rPr lang="it-IT" sz="4000" dirty="0">
                <a:solidFill>
                  <a:srgbClr val="FF0000"/>
                </a:solidFill>
                <a:latin typeface="Arial"/>
                <a:cs typeface="Arial"/>
              </a:rPr>
              <a:t>Ridurre il carico di Bolle!</a:t>
            </a:r>
          </a:p>
          <a:p>
            <a:pPr lvl="1" indent="-457200">
              <a:lnSpc>
                <a:spcPct val="80000"/>
              </a:lnSpc>
              <a:buSzPct val="100000"/>
              <a:buFont typeface="Arial"/>
              <a:buChar char="•"/>
            </a:pPr>
            <a:r>
              <a:rPr lang="it-IT" sz="3000" dirty="0" err="1" smtClean="0">
                <a:solidFill>
                  <a:srgbClr val="D9D9D9"/>
                </a:solidFill>
                <a:latin typeface="Arial"/>
                <a:cs typeface="Arial"/>
              </a:rPr>
              <a:t>Pre</a:t>
            </a:r>
            <a:r>
              <a:rPr lang="it-IT" sz="3000" dirty="0" smtClean="0">
                <a:solidFill>
                  <a:srgbClr val="D9D9D9"/>
                </a:solidFill>
                <a:latin typeface="Arial"/>
                <a:cs typeface="Arial"/>
              </a:rPr>
              <a:t>-condizionamento</a:t>
            </a:r>
          </a:p>
          <a:p>
            <a:pPr marL="457200" indent="-457200">
              <a:lnSpc>
                <a:spcPct val="80000"/>
              </a:lnSpc>
              <a:buSzPct val="100000"/>
              <a:buFont typeface="Arial"/>
              <a:buChar char="•"/>
            </a:pPr>
            <a:r>
              <a:rPr lang="it-IT" sz="3000" dirty="0" smtClean="0">
                <a:solidFill>
                  <a:srgbClr val="D9D9D9"/>
                </a:solidFill>
                <a:latin typeface="Arial"/>
                <a:cs typeface="Arial"/>
              </a:rPr>
              <a:t>Ottimizzare profili</a:t>
            </a:r>
          </a:p>
          <a:p>
            <a:pPr marL="1028700" lvl="2" indent="-457200">
              <a:lnSpc>
                <a:spcPct val="80000"/>
              </a:lnSpc>
              <a:buSzPct val="100000"/>
              <a:buFont typeface="Arial"/>
              <a:buChar char="•"/>
            </a:pPr>
            <a:r>
              <a:rPr lang="it-IT" sz="3000" b="0" dirty="0" smtClean="0">
                <a:solidFill>
                  <a:srgbClr val="D9D9D9"/>
                </a:solidFill>
                <a:latin typeface="Arial"/>
                <a:cs typeface="Arial"/>
              </a:rPr>
              <a:t>Rispetto </a:t>
            </a:r>
            <a:r>
              <a:rPr lang="it-IT" sz="3000" b="0" dirty="0">
                <a:solidFill>
                  <a:srgbClr val="D9D9D9"/>
                </a:solidFill>
                <a:latin typeface="Arial"/>
                <a:cs typeface="Arial"/>
              </a:rPr>
              <a:t>No-D </a:t>
            </a:r>
            <a:r>
              <a:rPr lang="it-IT" sz="3000" b="0" dirty="0" smtClean="0">
                <a:solidFill>
                  <a:srgbClr val="D9D9D9"/>
                </a:solidFill>
                <a:latin typeface="Arial"/>
                <a:cs typeface="Arial"/>
              </a:rPr>
              <a:t>Limits</a:t>
            </a:r>
          </a:p>
          <a:p>
            <a:pPr marL="1028700" lvl="2" indent="-457200">
              <a:lnSpc>
                <a:spcPct val="80000"/>
              </a:lnSpc>
              <a:buSzPct val="100000"/>
              <a:buFont typeface="Arial"/>
              <a:buChar char="•"/>
            </a:pPr>
            <a:r>
              <a:rPr lang="it-IT" sz="3000" b="0" dirty="0" err="1" smtClean="0">
                <a:solidFill>
                  <a:srgbClr val="D9D9D9"/>
                </a:solidFill>
                <a:latin typeface="Arial"/>
                <a:cs typeface="Arial"/>
              </a:rPr>
              <a:t>Nitrox</a:t>
            </a:r>
            <a:r>
              <a:rPr lang="it-IT" sz="3000" b="0" dirty="0" smtClean="0">
                <a:solidFill>
                  <a:srgbClr val="D9D9D9"/>
                </a:solidFill>
                <a:latin typeface="Arial"/>
                <a:cs typeface="Arial"/>
              </a:rPr>
              <a:t> vs Aria</a:t>
            </a:r>
          </a:p>
          <a:p>
            <a:pPr marL="1028700" lvl="2" indent="-457200">
              <a:lnSpc>
                <a:spcPct val="80000"/>
              </a:lnSpc>
              <a:buSzPct val="100000"/>
              <a:buFont typeface="Arial"/>
              <a:buChar char="•"/>
            </a:pPr>
            <a:r>
              <a:rPr lang="it-IT" sz="3000" b="0" dirty="0" smtClean="0">
                <a:solidFill>
                  <a:srgbClr val="D9D9D9"/>
                </a:solidFill>
                <a:latin typeface="Arial"/>
                <a:cs typeface="Arial"/>
              </a:rPr>
              <a:t>No </a:t>
            </a:r>
            <a:r>
              <a:rPr lang="it-IT" sz="3000" b="0" dirty="0">
                <a:solidFill>
                  <a:srgbClr val="D9D9D9"/>
                </a:solidFill>
                <a:latin typeface="Arial"/>
                <a:cs typeface="Arial"/>
              </a:rPr>
              <a:t>Multiple / </a:t>
            </a:r>
            <a:r>
              <a:rPr lang="it-IT" sz="3000" b="0" dirty="0" err="1">
                <a:solidFill>
                  <a:srgbClr val="D9D9D9"/>
                </a:solidFill>
                <a:latin typeface="Arial"/>
                <a:cs typeface="Arial"/>
              </a:rPr>
              <a:t>Ripet</a:t>
            </a:r>
            <a:r>
              <a:rPr lang="it-IT" sz="3000" b="0" dirty="0">
                <a:solidFill>
                  <a:srgbClr val="D9D9D9"/>
                </a:solidFill>
                <a:latin typeface="Arial"/>
                <a:cs typeface="Arial"/>
              </a:rPr>
              <a:t>. (&gt;2</a:t>
            </a:r>
            <a:r>
              <a:rPr lang="it-IT" sz="3000" b="0" dirty="0" smtClean="0">
                <a:solidFill>
                  <a:srgbClr val="D9D9D9"/>
                </a:solidFill>
                <a:latin typeface="Arial"/>
                <a:cs typeface="Arial"/>
              </a:rPr>
              <a:t>)</a:t>
            </a:r>
          </a:p>
          <a:p>
            <a:pPr marL="1028700" lvl="2" indent="-457200">
              <a:lnSpc>
                <a:spcPct val="80000"/>
              </a:lnSpc>
              <a:buSzPct val="100000"/>
              <a:buFont typeface="Arial"/>
              <a:buChar char="•"/>
            </a:pPr>
            <a:r>
              <a:rPr lang="it-IT" sz="3000" b="0" dirty="0" err="1" smtClean="0">
                <a:solidFill>
                  <a:srgbClr val="D9D9D9"/>
                </a:solidFill>
              </a:rPr>
              <a:t>Deep</a:t>
            </a:r>
            <a:r>
              <a:rPr lang="it-IT" sz="3000" b="0" dirty="0" smtClean="0">
                <a:solidFill>
                  <a:srgbClr val="D9D9D9"/>
                </a:solidFill>
              </a:rPr>
              <a:t> stop</a:t>
            </a:r>
          </a:p>
          <a:p>
            <a:pPr marL="571500" lvl="1" indent="-457200">
              <a:lnSpc>
                <a:spcPct val="80000"/>
              </a:lnSpc>
              <a:buSzPct val="100000"/>
              <a:buFont typeface="Arial"/>
              <a:buChar char="•"/>
            </a:pPr>
            <a:r>
              <a:rPr lang="it-IT" sz="3000" dirty="0" smtClean="0">
                <a:solidFill>
                  <a:srgbClr val="000090"/>
                </a:solidFill>
                <a:latin typeface="Arial"/>
                <a:cs typeface="Arial"/>
              </a:rPr>
              <a:t>Ridurre </a:t>
            </a:r>
            <a:r>
              <a:rPr lang="it-IT" sz="3000" dirty="0" err="1">
                <a:solidFill>
                  <a:srgbClr val="000090"/>
                </a:solidFill>
                <a:latin typeface="Arial"/>
                <a:cs typeface="Arial"/>
              </a:rPr>
              <a:t>Risk</a:t>
            </a:r>
            <a:r>
              <a:rPr lang="it-IT" sz="3000" dirty="0">
                <a:solidFill>
                  <a:srgbClr val="000090"/>
                </a:solidFill>
                <a:latin typeface="Arial"/>
                <a:cs typeface="Arial"/>
              </a:rPr>
              <a:t> </a:t>
            </a:r>
            <a:r>
              <a:rPr lang="it-IT" sz="3000" dirty="0" err="1">
                <a:solidFill>
                  <a:srgbClr val="000090"/>
                </a:solidFill>
                <a:latin typeface="Arial"/>
                <a:cs typeface="Arial"/>
              </a:rPr>
              <a:t>Factors</a:t>
            </a:r>
            <a:r>
              <a:rPr lang="it-IT" sz="3000" dirty="0">
                <a:solidFill>
                  <a:srgbClr val="000090"/>
                </a:solidFill>
                <a:latin typeface="Arial"/>
                <a:cs typeface="Arial"/>
              </a:rPr>
              <a:t> </a:t>
            </a:r>
            <a:r>
              <a:rPr lang="it-IT" sz="3000" dirty="0" smtClean="0">
                <a:solidFill>
                  <a:srgbClr val="000090"/>
                </a:solidFill>
                <a:latin typeface="Arial"/>
                <a:cs typeface="Arial"/>
              </a:rPr>
              <a:t>individuali</a:t>
            </a:r>
          </a:p>
          <a:p>
            <a:pPr marL="1028700" lvl="2" indent="-457200">
              <a:lnSpc>
                <a:spcPct val="80000"/>
              </a:lnSpc>
              <a:buSzPct val="100000"/>
              <a:buFont typeface="Arial"/>
              <a:buChar char="•"/>
            </a:pPr>
            <a:r>
              <a:rPr lang="it-IT" sz="3000" b="0" dirty="0" smtClean="0">
                <a:latin typeface="Arial"/>
                <a:cs typeface="Arial"/>
              </a:rPr>
              <a:t>Fitness</a:t>
            </a:r>
            <a:endParaRPr lang="it-IT" sz="3000" b="0" dirty="0">
              <a:latin typeface="Arial"/>
              <a:cs typeface="Arial"/>
            </a:endParaRPr>
          </a:p>
          <a:p>
            <a:pPr marL="1028700" lvl="2" indent="-457200">
              <a:lnSpc>
                <a:spcPct val="80000"/>
              </a:lnSpc>
              <a:buSzPct val="100000"/>
              <a:buFont typeface="Arial"/>
              <a:buChar char="•"/>
            </a:pPr>
            <a:r>
              <a:rPr lang="it-IT" sz="3000" b="0" dirty="0" smtClean="0">
                <a:latin typeface="Arial"/>
                <a:cs typeface="Arial"/>
              </a:rPr>
              <a:t>Disidratazione</a:t>
            </a:r>
          </a:p>
          <a:p>
            <a:pPr marL="1028700" lvl="2" indent="-457200">
              <a:lnSpc>
                <a:spcPct val="80000"/>
              </a:lnSpc>
              <a:buSzPct val="100000"/>
              <a:buFont typeface="Arial"/>
              <a:buChar char="•"/>
            </a:pPr>
            <a:r>
              <a:rPr lang="it-IT" sz="3000" b="0" dirty="0" smtClean="0">
                <a:latin typeface="Arial"/>
                <a:cs typeface="Arial"/>
              </a:rPr>
              <a:t>Tabacco</a:t>
            </a:r>
          </a:p>
          <a:p>
            <a:pPr marL="1028700" lvl="2" indent="-457200">
              <a:lnSpc>
                <a:spcPct val="80000"/>
              </a:lnSpc>
              <a:buSzPct val="100000"/>
              <a:buFont typeface="Arial"/>
              <a:buChar char="•"/>
            </a:pPr>
            <a:r>
              <a:rPr lang="it-IT" sz="3000" b="0" dirty="0"/>
              <a:t>e</a:t>
            </a:r>
            <a:r>
              <a:rPr lang="it-IT" sz="3000" b="0" dirty="0" smtClean="0"/>
              <a:t>cc.</a:t>
            </a:r>
            <a:endParaRPr lang="it-IT" sz="3000" b="0" dirty="0" smtClean="0">
              <a:latin typeface="Arial"/>
              <a:cs typeface="Arial"/>
            </a:endParaRPr>
          </a:p>
        </p:txBody>
      </p:sp>
    </p:spTree>
    <p:extLst>
      <p:ext uri="{BB962C8B-B14F-4D97-AF65-F5344CB8AC3E}">
        <p14:creationId xmlns:p14="http://schemas.microsoft.com/office/powerpoint/2010/main" val="120585445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ChangeArrowheads="1"/>
          </p:cNvSpPr>
          <p:nvPr/>
        </p:nvSpPr>
        <p:spPr bwMode="auto">
          <a:xfrm>
            <a:off x="1043608" y="836712"/>
            <a:ext cx="7010400" cy="582211"/>
          </a:xfrm>
          <a:prstGeom prst="rect">
            <a:avLst/>
          </a:prstGeom>
          <a:noFill/>
          <a:ln w="76200">
            <a:noFill/>
            <a:miter lim="800000"/>
            <a:headEnd/>
            <a:tailEnd/>
          </a:ln>
          <a:effectLst/>
        </p:spPr>
        <p:txBody>
          <a:bodyPr lIns="90487" tIns="44450" rIns="90487" bIns="44450">
            <a:prstTxWarp prst="textNoShape">
              <a:avLst/>
            </a:prstTxWarp>
            <a:spAutoFit/>
          </a:bodyPr>
          <a:lstStyle/>
          <a:p>
            <a:pPr algn="ctr">
              <a:lnSpc>
                <a:spcPct val="100000"/>
              </a:lnSpc>
            </a:pPr>
            <a:r>
              <a:rPr lang="it-IT" sz="3200" b="1" dirty="0">
                <a:solidFill>
                  <a:srgbClr val="000090"/>
                </a:solidFill>
                <a:latin typeface="Arial"/>
                <a:cs typeface="Arial"/>
              </a:rPr>
              <a:t>FATTORI </a:t>
            </a:r>
            <a:r>
              <a:rPr lang="it-IT" sz="3200" b="1" dirty="0" smtClean="0">
                <a:solidFill>
                  <a:srgbClr val="000090"/>
                </a:solidFill>
                <a:latin typeface="Arial"/>
                <a:cs typeface="Arial"/>
              </a:rPr>
              <a:t>DI RISCHIO PER </a:t>
            </a:r>
            <a:r>
              <a:rPr lang="it-IT" sz="3200" b="1" dirty="0">
                <a:solidFill>
                  <a:srgbClr val="000090"/>
                </a:solidFill>
                <a:latin typeface="Arial"/>
                <a:cs typeface="Arial"/>
              </a:rPr>
              <a:t>MDD</a:t>
            </a:r>
          </a:p>
        </p:txBody>
      </p:sp>
      <p:graphicFrame>
        <p:nvGraphicFramePr>
          <p:cNvPr id="5" name="Tabella 4"/>
          <p:cNvGraphicFramePr>
            <a:graphicFrameLocks noGrp="1"/>
          </p:cNvGraphicFramePr>
          <p:nvPr>
            <p:extLst>
              <p:ext uri="{D42A27DB-BD31-4B8C-83A1-F6EECF244321}">
                <p14:modId xmlns:p14="http://schemas.microsoft.com/office/powerpoint/2010/main" val="2287362153"/>
              </p:ext>
            </p:extLst>
          </p:nvPr>
        </p:nvGraphicFramePr>
        <p:xfrm>
          <a:off x="467544" y="1628800"/>
          <a:ext cx="8305800" cy="4820120"/>
        </p:xfrm>
        <a:graphic>
          <a:graphicData uri="http://schemas.openxmlformats.org/drawingml/2006/table">
            <a:tbl>
              <a:tblPr>
                <a:tableStyleId>{5C22544A-7EE6-4342-B048-85BDC9FD1C3A}</a:tableStyleId>
              </a:tblPr>
              <a:tblGrid>
                <a:gridCol w="4152900"/>
                <a:gridCol w="4152900"/>
              </a:tblGrid>
              <a:tr h="75536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2800" b="1" i="0" dirty="0" smtClean="0">
                          <a:solidFill>
                            <a:srgbClr val="FFFF00"/>
                          </a:solidFill>
                          <a:latin typeface="Arial"/>
                          <a:cs typeface="Arial"/>
                        </a:rPr>
                        <a:t>ESPERIENZA&lt;20 IMM</a:t>
                      </a:r>
                    </a:p>
                  </a:txBody>
                  <a:tcPr>
                    <a:solidFill>
                      <a:srgbClr val="0000FF"/>
                    </a:solidFill>
                  </a:tcPr>
                </a:tc>
                <a:tc>
                  <a:txBody>
                    <a:bodyPr/>
                    <a:lstStyle/>
                    <a:p>
                      <a:pPr algn="ctr"/>
                      <a:r>
                        <a:rPr lang="it-IT" sz="2800" b="1" i="0" dirty="0" smtClean="0">
                          <a:solidFill>
                            <a:srgbClr val="FFFF00"/>
                          </a:solidFill>
                          <a:latin typeface="Arial"/>
                          <a:cs typeface="Arial"/>
                        </a:rPr>
                        <a:t>ETA’: &lt;18 - &gt; 55</a:t>
                      </a:r>
                      <a:endParaRPr lang="it-IT" sz="2800" b="1" i="0" dirty="0">
                        <a:solidFill>
                          <a:srgbClr val="FFFF00"/>
                        </a:solidFill>
                        <a:latin typeface="Arial"/>
                        <a:cs typeface="Arial"/>
                      </a:endParaRPr>
                    </a:p>
                  </a:txBody>
                  <a:tcPr>
                    <a:solidFill>
                      <a:srgbClr val="0000FF"/>
                    </a:solidFill>
                  </a:tcPr>
                </a:tc>
              </a:tr>
              <a:tr h="75536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2800" b="1" i="0" dirty="0" smtClean="0">
                          <a:solidFill>
                            <a:srgbClr val="FFFF00"/>
                          </a:solidFill>
                          <a:latin typeface="Arial"/>
                          <a:cs typeface="Arial"/>
                        </a:rPr>
                        <a:t>TRAUMI</a:t>
                      </a:r>
                    </a:p>
                  </a:txBody>
                  <a:tcPr>
                    <a:solidFill>
                      <a:srgbClr val="0000FF"/>
                    </a:solidFill>
                  </a:tcPr>
                </a:tc>
                <a:tc>
                  <a:txBody>
                    <a:bodyPr/>
                    <a:lstStyle/>
                    <a:p>
                      <a:pPr algn="ctr"/>
                      <a:r>
                        <a:rPr lang="it-IT" sz="2800" b="1" i="0" dirty="0" smtClean="0">
                          <a:solidFill>
                            <a:srgbClr val="FFFF00"/>
                          </a:solidFill>
                          <a:latin typeface="Arial"/>
                          <a:cs typeface="Arial"/>
                        </a:rPr>
                        <a:t>PREGRESSE PDD</a:t>
                      </a:r>
                      <a:endParaRPr lang="it-IT" sz="2800" b="1" i="0" dirty="0">
                        <a:solidFill>
                          <a:srgbClr val="FFFF00"/>
                        </a:solidFill>
                        <a:latin typeface="Arial"/>
                        <a:cs typeface="Arial"/>
                      </a:endParaRPr>
                    </a:p>
                  </a:txBody>
                  <a:tcPr>
                    <a:solidFill>
                      <a:srgbClr val="0000FF"/>
                    </a:solidFill>
                  </a:tcPr>
                </a:tc>
              </a:tr>
              <a:tr h="75536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2800" b="1" i="0" dirty="0" smtClean="0">
                          <a:solidFill>
                            <a:srgbClr val="FFFF00"/>
                          </a:solidFill>
                          <a:latin typeface="Arial"/>
                          <a:cs typeface="Arial"/>
                        </a:rPr>
                        <a:t>OBESITA’</a:t>
                      </a:r>
                    </a:p>
                  </a:txBody>
                  <a:tcPr>
                    <a:solidFill>
                      <a:srgbClr val="0000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2800" b="1" i="0" dirty="0" smtClean="0">
                          <a:solidFill>
                            <a:srgbClr val="FFFF00"/>
                          </a:solidFill>
                          <a:latin typeface="Arial"/>
                          <a:cs typeface="Arial"/>
                        </a:rPr>
                        <a:t>ALCOLICI</a:t>
                      </a:r>
                    </a:p>
                  </a:txBody>
                  <a:tcPr>
                    <a:solidFill>
                      <a:srgbClr val="0000FF"/>
                    </a:solidFill>
                  </a:tcPr>
                </a:tc>
              </a:tr>
              <a:tr h="755369">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2400" b="1" i="0" u="sng" dirty="0" smtClean="0">
                          <a:solidFill>
                            <a:srgbClr val="FFFF00"/>
                          </a:solidFill>
                          <a:latin typeface="Arial"/>
                          <a:cs typeface="Arial"/>
                        </a:rPr>
                        <a:t>PATOLOGIE IN ATTO: </a:t>
                      </a:r>
                      <a:r>
                        <a:rPr lang="it-IT" sz="2400" b="1" i="0" dirty="0" smtClean="0">
                          <a:solidFill>
                            <a:srgbClr val="FFFF00"/>
                          </a:solidFill>
                          <a:latin typeface="Arial"/>
                          <a:cs typeface="Arial"/>
                        </a:rPr>
                        <a:t>diabete, </a:t>
                      </a:r>
                      <a:r>
                        <a:rPr lang="it-IT" sz="2400" b="1" i="0" dirty="0" err="1" smtClean="0">
                          <a:solidFill>
                            <a:srgbClr val="FFFF00"/>
                          </a:solidFill>
                          <a:latin typeface="Arial"/>
                          <a:cs typeface="Arial"/>
                        </a:rPr>
                        <a:t>ipert.arteriosa</a:t>
                      </a:r>
                      <a:r>
                        <a:rPr lang="it-IT" sz="2400" b="1" i="0" dirty="0" smtClean="0">
                          <a:solidFill>
                            <a:srgbClr val="FFFF00"/>
                          </a:solidFill>
                          <a:latin typeface="Arial"/>
                          <a:cs typeface="Arial"/>
                        </a:rPr>
                        <a:t>,</a:t>
                      </a:r>
                      <a:r>
                        <a:rPr lang="it-IT" sz="2400" b="1" i="0" baseline="0" dirty="0" smtClean="0">
                          <a:solidFill>
                            <a:srgbClr val="FFFF00"/>
                          </a:solidFill>
                          <a:latin typeface="Arial"/>
                          <a:cs typeface="Arial"/>
                        </a:rPr>
                        <a:t> COPD, </a:t>
                      </a:r>
                      <a:r>
                        <a:rPr lang="it-IT" sz="2400" b="1" i="0" dirty="0" smtClean="0">
                          <a:solidFill>
                            <a:srgbClr val="FFFF00"/>
                          </a:solidFill>
                          <a:latin typeface="Arial"/>
                          <a:cs typeface="Arial"/>
                        </a:rPr>
                        <a:t>patologie del rachide lombare, ecc.</a:t>
                      </a:r>
                    </a:p>
                  </a:txBody>
                  <a:tcPr>
                    <a:solidFill>
                      <a:srgbClr val="0000FF"/>
                    </a:solidFill>
                  </a:tcPr>
                </a:tc>
                <a:tc hMerge="1">
                  <a:txBody>
                    <a:bodyPr/>
                    <a:lstStyle/>
                    <a:p>
                      <a:endParaRPr lang="it-IT" sz="2800" b="1" dirty="0">
                        <a:solidFill>
                          <a:srgbClr val="000090"/>
                        </a:solidFill>
                      </a:endParaRPr>
                    </a:p>
                  </a:txBody>
                  <a:tcPr>
                    <a:solidFill>
                      <a:srgbClr val="FFAA00"/>
                    </a:solidFill>
                  </a:tcPr>
                </a:tc>
              </a:tr>
              <a:tr h="75536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2800" b="1" i="0" baseline="0" dirty="0" smtClean="0">
                          <a:solidFill>
                            <a:srgbClr val="FFFF00"/>
                          </a:solidFill>
                          <a:latin typeface="Arial"/>
                          <a:cs typeface="Arial"/>
                        </a:rPr>
                        <a:t>FARMACI</a:t>
                      </a:r>
                      <a:endParaRPr lang="it-IT" sz="2800" b="1" i="0" dirty="0" smtClean="0">
                        <a:solidFill>
                          <a:srgbClr val="FFFF00"/>
                        </a:solidFill>
                        <a:latin typeface="Arial"/>
                        <a:cs typeface="Arial"/>
                      </a:endParaRPr>
                    </a:p>
                  </a:txBody>
                  <a:tcPr>
                    <a:solidFill>
                      <a:srgbClr val="0000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2800" b="1" i="0" dirty="0" smtClean="0">
                          <a:solidFill>
                            <a:srgbClr val="FFFF00"/>
                          </a:solidFill>
                          <a:latin typeface="Arial"/>
                          <a:cs typeface="Arial"/>
                        </a:rPr>
                        <a:t>FUMO &gt; 20 SIG./DIE</a:t>
                      </a:r>
                    </a:p>
                  </a:txBody>
                  <a:tcPr>
                    <a:solidFill>
                      <a:srgbClr val="0000FF"/>
                    </a:solidFill>
                  </a:tcPr>
                </a:tc>
              </a:tr>
              <a:tr h="97568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2800" b="1" i="0" dirty="0" smtClean="0">
                          <a:solidFill>
                            <a:srgbClr val="FFFF00"/>
                          </a:solidFill>
                          <a:latin typeface="Arial"/>
                          <a:cs typeface="Arial"/>
                        </a:rPr>
                        <a:t>DISIDRATAZIONE</a:t>
                      </a:r>
                    </a:p>
                  </a:txBody>
                  <a:tcPr>
                    <a:solidFill>
                      <a:srgbClr val="0000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2800" b="1" i="0" dirty="0" smtClean="0">
                          <a:solidFill>
                            <a:srgbClr val="FFFF00"/>
                          </a:solidFill>
                          <a:latin typeface="Arial"/>
                          <a:cs typeface="Arial"/>
                        </a:rPr>
                        <a:t>NO ALLENAMENTO</a:t>
                      </a:r>
                    </a:p>
                  </a:txBody>
                  <a:tcPr>
                    <a:solidFill>
                      <a:srgbClr val="0000FF"/>
                    </a:solidFill>
                  </a:tcPr>
                </a:tc>
              </a:tr>
            </a:tbl>
          </a:graphicData>
        </a:graphic>
      </p:graphicFrame>
    </p:spTree>
    <p:extLst>
      <p:ext uri="{BB962C8B-B14F-4D97-AF65-F5344CB8AC3E}">
        <p14:creationId xmlns:p14="http://schemas.microsoft.com/office/powerpoint/2010/main" val="59150489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04800" y="1143000"/>
            <a:ext cx="8534400" cy="5410199"/>
          </a:xfrm>
          <a:solidFill>
            <a:srgbClr val="FFFF00"/>
          </a:solidFill>
        </p:spPr>
        <p:txBody>
          <a:bodyPr/>
          <a:lstStyle/>
          <a:p>
            <a:pPr marL="0" indent="0" algn="ctr"/>
            <a:r>
              <a:rPr lang="it-IT" dirty="0" smtClean="0">
                <a:solidFill>
                  <a:srgbClr val="000090"/>
                </a:solidFill>
              </a:rPr>
              <a:t>LE CAUSE </a:t>
            </a:r>
            <a:r>
              <a:rPr lang="it-IT" dirty="0" err="1" smtClean="0">
                <a:solidFill>
                  <a:srgbClr val="000090"/>
                </a:solidFill>
              </a:rPr>
              <a:t>DI</a:t>
            </a:r>
            <a:r>
              <a:rPr lang="it-IT" dirty="0" smtClean="0">
                <a:solidFill>
                  <a:srgbClr val="000090"/>
                </a:solidFill>
              </a:rPr>
              <a:t> UN INCIDENTE</a:t>
            </a:r>
          </a:p>
          <a:p>
            <a:pPr marL="171450" indent="-171450">
              <a:buFont typeface="Arial"/>
              <a:buChar char="•"/>
            </a:pPr>
            <a:endParaRPr lang="it-IT" sz="1000" dirty="0" smtClean="0">
              <a:solidFill>
                <a:srgbClr val="000090"/>
              </a:solidFill>
            </a:endParaRPr>
          </a:p>
          <a:p>
            <a:pPr marL="460375" indent="-457200">
              <a:buFont typeface="Arial"/>
              <a:buChar char="•"/>
            </a:pPr>
            <a:r>
              <a:rPr lang="it-IT" sz="3000" dirty="0" smtClean="0"/>
              <a:t>INESPERIENZA</a:t>
            </a:r>
          </a:p>
          <a:p>
            <a:pPr marL="460375" indent="-457200">
              <a:buFont typeface="Arial"/>
              <a:buChar char="•"/>
            </a:pPr>
            <a:r>
              <a:rPr lang="it-IT" sz="3000" dirty="0" smtClean="0"/>
              <a:t>ECCESSO </a:t>
            </a:r>
            <a:r>
              <a:rPr lang="it-IT" sz="3000" dirty="0" err="1" smtClean="0"/>
              <a:t>DI</a:t>
            </a:r>
            <a:r>
              <a:rPr lang="it-IT" sz="3000" dirty="0" smtClean="0"/>
              <a:t> CONFIDENZA</a:t>
            </a:r>
          </a:p>
          <a:p>
            <a:pPr marL="457200" indent="-457200">
              <a:buFont typeface="Arial"/>
              <a:buChar char="•"/>
            </a:pPr>
            <a:r>
              <a:rPr lang="it-IT" sz="3000" dirty="0" smtClean="0"/>
              <a:t>SUPERAMENTO VOLONTARIO DEI LIMITI </a:t>
            </a:r>
            <a:r>
              <a:rPr lang="it-IT" sz="3000" dirty="0" err="1" smtClean="0"/>
              <a:t>DI</a:t>
            </a:r>
            <a:r>
              <a:rPr lang="it-IT" sz="3000" dirty="0" smtClean="0"/>
              <a:t> SICUREZZA</a:t>
            </a:r>
          </a:p>
          <a:p>
            <a:pPr marL="457200" indent="-457200">
              <a:buFont typeface="Arial"/>
              <a:buChar char="•"/>
            </a:pPr>
            <a:r>
              <a:rPr lang="it-IT" sz="3000" dirty="0" smtClean="0"/>
              <a:t>USO </a:t>
            </a:r>
            <a:r>
              <a:rPr lang="it-IT" sz="3000" dirty="0" err="1" smtClean="0"/>
              <a:t>DI</a:t>
            </a:r>
            <a:r>
              <a:rPr lang="it-IT" sz="3000" dirty="0" smtClean="0"/>
              <a:t> ATTREZZATURA INADEGUATA</a:t>
            </a:r>
          </a:p>
          <a:p>
            <a:pPr marL="457200" indent="-457200">
              <a:buFont typeface="Arial"/>
              <a:buChar char="•"/>
            </a:pPr>
            <a:r>
              <a:rPr lang="it-IT" sz="3000" dirty="0" smtClean="0"/>
              <a:t>PROGRAMMAZIONE ERRATA DELL’IMMERSIONE</a:t>
            </a:r>
          </a:p>
          <a:p>
            <a:pPr marL="457200" indent="-457200">
              <a:buFont typeface="Arial"/>
              <a:buChar char="•"/>
            </a:pPr>
            <a:r>
              <a:rPr lang="it-IT" sz="3000" dirty="0" smtClean="0"/>
              <a:t>COMPORTAMENTO NON CONSONO ALL’ATTIVITA’ PREVISTA</a:t>
            </a:r>
          </a:p>
        </p:txBody>
      </p:sp>
    </p:spTree>
    <p:extLst>
      <p:ext uri="{BB962C8B-B14F-4D97-AF65-F5344CB8AC3E}">
        <p14:creationId xmlns:p14="http://schemas.microsoft.com/office/powerpoint/2010/main" val="359508144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67544" y="836712"/>
            <a:ext cx="8229600" cy="648072"/>
          </a:xfrm>
          <a:solidFill>
            <a:srgbClr val="FFFF00"/>
          </a:solidFill>
        </p:spPr>
        <p:txBody>
          <a:bodyPr/>
          <a:lstStyle/>
          <a:p>
            <a:pPr eaLnBrk="1" hangingPunct="1"/>
            <a:r>
              <a:rPr lang="it-IT" sz="3200" b="1" dirty="0">
                <a:solidFill>
                  <a:srgbClr val="0000FF"/>
                </a:solidFill>
              </a:rPr>
              <a:t>SITUAZIONI DI RISCHIO DI </a:t>
            </a:r>
            <a:r>
              <a:rPr lang="it-IT" sz="3200" b="1" dirty="0" smtClean="0">
                <a:solidFill>
                  <a:srgbClr val="0000FF"/>
                </a:solidFill>
              </a:rPr>
              <a:t>MDD</a:t>
            </a:r>
            <a:endParaRPr lang="it-IT" sz="3200" b="1" dirty="0">
              <a:solidFill>
                <a:srgbClr val="0000FF"/>
              </a:solidFill>
            </a:endParaRPr>
          </a:p>
        </p:txBody>
      </p:sp>
      <p:sp>
        <p:nvSpPr>
          <p:cNvPr id="23555" name="Rectangle 3"/>
          <p:cNvSpPr>
            <a:spLocks noGrp="1" noChangeArrowheads="1"/>
          </p:cNvSpPr>
          <p:nvPr>
            <p:ph type="body" idx="1"/>
          </p:nvPr>
        </p:nvSpPr>
        <p:spPr>
          <a:xfrm>
            <a:off x="179512" y="1890888"/>
            <a:ext cx="8640960" cy="4706463"/>
          </a:xfrm>
          <a:solidFill>
            <a:srgbClr val="0000FF"/>
          </a:solidFill>
        </p:spPr>
        <p:txBody>
          <a:bodyPr/>
          <a:lstStyle/>
          <a:p>
            <a:pPr marL="457200" indent="-457200" eaLnBrk="1" hangingPunct="1">
              <a:lnSpc>
                <a:spcPct val="80000"/>
              </a:lnSpc>
              <a:buFont typeface="Arial"/>
              <a:buChar char="•"/>
            </a:pPr>
            <a:r>
              <a:rPr lang="it-IT" sz="3200" dirty="0">
                <a:solidFill>
                  <a:srgbClr val="FFFF00"/>
                </a:solidFill>
                <a:latin typeface="+mj-lt"/>
              </a:rPr>
              <a:t>Immersioni </a:t>
            </a:r>
            <a:r>
              <a:rPr lang="it-IT" sz="3200" dirty="0" smtClean="0">
                <a:solidFill>
                  <a:srgbClr val="FFFF00"/>
                </a:solidFill>
                <a:latin typeface="+mj-lt"/>
              </a:rPr>
              <a:t>ripetute </a:t>
            </a:r>
            <a:r>
              <a:rPr lang="it-IT" sz="3200" dirty="0">
                <a:solidFill>
                  <a:srgbClr val="FFFF00"/>
                </a:solidFill>
                <a:latin typeface="+mj-lt"/>
              </a:rPr>
              <a:t>in curva di sicurezza </a:t>
            </a:r>
          </a:p>
          <a:p>
            <a:pPr marL="457200" indent="-457200" eaLnBrk="1" hangingPunct="1">
              <a:lnSpc>
                <a:spcPct val="80000"/>
              </a:lnSpc>
              <a:buFont typeface="Arial"/>
              <a:buChar char="•"/>
            </a:pPr>
            <a:r>
              <a:rPr lang="it-IT" sz="3200" dirty="0">
                <a:solidFill>
                  <a:srgbClr val="FFFF00"/>
                </a:solidFill>
                <a:latin typeface="+mj-lt"/>
              </a:rPr>
              <a:t>Immersioni a yo-yo</a:t>
            </a:r>
          </a:p>
          <a:p>
            <a:pPr marL="457200" indent="-457200" eaLnBrk="1" hangingPunct="1">
              <a:lnSpc>
                <a:spcPct val="80000"/>
              </a:lnSpc>
              <a:buFont typeface="Arial"/>
              <a:buChar char="•"/>
            </a:pPr>
            <a:r>
              <a:rPr lang="it-IT" sz="3200" dirty="0">
                <a:solidFill>
                  <a:srgbClr val="FFFF00"/>
                </a:solidFill>
                <a:latin typeface="+mj-lt"/>
              </a:rPr>
              <a:t>Risalite veloci </a:t>
            </a:r>
          </a:p>
          <a:p>
            <a:pPr marL="457200" indent="-457200" eaLnBrk="1" hangingPunct="1">
              <a:lnSpc>
                <a:spcPct val="80000"/>
              </a:lnSpc>
              <a:buFont typeface="Arial"/>
              <a:buChar char="•"/>
            </a:pPr>
            <a:r>
              <a:rPr lang="it-IT" sz="3200" dirty="0">
                <a:solidFill>
                  <a:srgbClr val="FFFF00"/>
                </a:solidFill>
                <a:latin typeface="+mj-lt"/>
              </a:rPr>
              <a:t>Omessa decompressione </a:t>
            </a:r>
          </a:p>
          <a:p>
            <a:pPr marL="457200" indent="-457200" eaLnBrk="1" hangingPunct="1">
              <a:lnSpc>
                <a:spcPct val="80000"/>
              </a:lnSpc>
              <a:buFont typeface="Arial"/>
              <a:buChar char="•"/>
            </a:pPr>
            <a:r>
              <a:rPr lang="it-IT" sz="3200" dirty="0">
                <a:solidFill>
                  <a:srgbClr val="FFFF00"/>
                </a:solidFill>
                <a:latin typeface="+mj-lt"/>
              </a:rPr>
              <a:t>Sforzo fisico / lavoro </a:t>
            </a:r>
            <a:r>
              <a:rPr lang="it-IT" sz="3200" dirty="0" smtClean="0">
                <a:solidFill>
                  <a:srgbClr val="FFFF00"/>
                </a:solidFill>
                <a:latin typeface="+mj-lt"/>
              </a:rPr>
              <a:t>/ stanchezza</a:t>
            </a:r>
            <a:endParaRPr lang="it-IT" sz="3200" dirty="0">
              <a:solidFill>
                <a:srgbClr val="FFFF00"/>
              </a:solidFill>
              <a:latin typeface="+mj-lt"/>
            </a:endParaRPr>
          </a:p>
          <a:p>
            <a:pPr marL="457200" indent="-457200" eaLnBrk="1" hangingPunct="1">
              <a:lnSpc>
                <a:spcPct val="80000"/>
              </a:lnSpc>
              <a:buFont typeface="Arial"/>
              <a:buChar char="•"/>
            </a:pPr>
            <a:r>
              <a:rPr lang="it-IT" sz="3200" dirty="0">
                <a:solidFill>
                  <a:srgbClr val="FFFF00"/>
                </a:solidFill>
                <a:latin typeface="+mj-lt"/>
              </a:rPr>
              <a:t>Immersioni in acque fredde </a:t>
            </a:r>
          </a:p>
          <a:p>
            <a:pPr marL="457200" indent="-457200" eaLnBrk="1" hangingPunct="1">
              <a:lnSpc>
                <a:spcPct val="80000"/>
              </a:lnSpc>
              <a:buFont typeface="Arial"/>
              <a:buChar char="•"/>
            </a:pPr>
            <a:r>
              <a:rPr lang="it-IT" sz="3200" dirty="0">
                <a:solidFill>
                  <a:srgbClr val="FFFF00"/>
                </a:solidFill>
                <a:latin typeface="+mj-lt"/>
              </a:rPr>
              <a:t>Immersioni </a:t>
            </a:r>
            <a:r>
              <a:rPr lang="it-IT" sz="3200" dirty="0" smtClean="0">
                <a:solidFill>
                  <a:srgbClr val="FFFF00"/>
                </a:solidFill>
                <a:latin typeface="+mj-lt"/>
              </a:rPr>
              <a:t>profonde</a:t>
            </a:r>
          </a:p>
          <a:p>
            <a:pPr marL="457200" indent="-457200" eaLnBrk="1" hangingPunct="1">
              <a:lnSpc>
                <a:spcPct val="80000"/>
              </a:lnSpc>
              <a:buFont typeface="Arial"/>
              <a:buChar char="•"/>
            </a:pPr>
            <a:r>
              <a:rPr lang="it-IT" sz="3200" dirty="0">
                <a:solidFill>
                  <a:srgbClr val="FFFF00"/>
                </a:solidFill>
              </a:rPr>
              <a:t>Sbagliata scelta del </a:t>
            </a:r>
            <a:r>
              <a:rPr lang="it-IT" sz="3200" dirty="0" smtClean="0">
                <a:solidFill>
                  <a:srgbClr val="FFFF00"/>
                </a:solidFill>
              </a:rPr>
              <a:t>compagno</a:t>
            </a:r>
          </a:p>
          <a:p>
            <a:pPr marL="457200" indent="-457200" eaLnBrk="1" hangingPunct="1">
              <a:lnSpc>
                <a:spcPct val="80000"/>
              </a:lnSpc>
              <a:buFont typeface="Arial"/>
              <a:buChar char="•"/>
            </a:pPr>
            <a:r>
              <a:rPr lang="it-IT" sz="3200" dirty="0" smtClean="0">
                <a:solidFill>
                  <a:srgbClr val="FFFF00"/>
                </a:solidFill>
                <a:latin typeface="+mj-lt"/>
              </a:rPr>
              <a:t>Volo </a:t>
            </a:r>
            <a:r>
              <a:rPr lang="it-IT" sz="3200" dirty="0">
                <a:solidFill>
                  <a:srgbClr val="FFFF00"/>
                </a:solidFill>
                <a:latin typeface="+mj-lt"/>
              </a:rPr>
              <a:t>dopo </a:t>
            </a:r>
            <a:r>
              <a:rPr lang="it-IT" sz="3200" dirty="0" smtClean="0">
                <a:solidFill>
                  <a:srgbClr val="FFFF00"/>
                </a:solidFill>
                <a:latin typeface="+mj-lt"/>
              </a:rPr>
              <a:t>l'immersione</a:t>
            </a:r>
          </a:p>
        </p:txBody>
      </p:sp>
    </p:spTree>
    <p:extLst>
      <p:ext uri="{BB962C8B-B14F-4D97-AF65-F5344CB8AC3E}">
        <p14:creationId xmlns:p14="http://schemas.microsoft.com/office/powerpoint/2010/main" val="217594946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19577"/>
            <a:ext cx="8229600" cy="5979816"/>
          </a:xfrm>
        </p:spPr>
        <p:txBody>
          <a:bodyPr/>
          <a:lstStyle/>
          <a:p>
            <a:pPr algn="ctr"/>
            <a:r>
              <a:rPr lang="it-IT" sz="4000" dirty="0">
                <a:solidFill>
                  <a:srgbClr val="FF0000"/>
                </a:solidFill>
                <a:latin typeface="Arial"/>
                <a:cs typeface="Arial"/>
              </a:rPr>
              <a:t>Ridurre il carico di Bolle!</a:t>
            </a:r>
          </a:p>
          <a:p>
            <a:pPr lvl="1" indent="-457200">
              <a:lnSpc>
                <a:spcPct val="80000"/>
              </a:lnSpc>
              <a:buSzPct val="100000"/>
              <a:buFont typeface="Arial"/>
              <a:buChar char="•"/>
            </a:pPr>
            <a:r>
              <a:rPr lang="it-IT" sz="3000" dirty="0" err="1" smtClean="0">
                <a:solidFill>
                  <a:srgbClr val="D9D9D9"/>
                </a:solidFill>
                <a:latin typeface="Arial"/>
                <a:cs typeface="Arial"/>
              </a:rPr>
              <a:t>Pre</a:t>
            </a:r>
            <a:r>
              <a:rPr lang="it-IT" sz="3000" dirty="0" smtClean="0">
                <a:solidFill>
                  <a:srgbClr val="D9D9D9"/>
                </a:solidFill>
                <a:latin typeface="Arial"/>
                <a:cs typeface="Arial"/>
              </a:rPr>
              <a:t>-condizionamento</a:t>
            </a:r>
          </a:p>
          <a:p>
            <a:pPr marL="457200" indent="-457200">
              <a:lnSpc>
                <a:spcPct val="80000"/>
              </a:lnSpc>
              <a:buSzPct val="100000"/>
              <a:buFont typeface="Arial"/>
              <a:buChar char="•"/>
            </a:pPr>
            <a:r>
              <a:rPr lang="it-IT" sz="3000" dirty="0" smtClean="0">
                <a:solidFill>
                  <a:srgbClr val="D9D9D9"/>
                </a:solidFill>
                <a:latin typeface="Arial"/>
                <a:cs typeface="Arial"/>
              </a:rPr>
              <a:t>Ottimizzare profili</a:t>
            </a:r>
          </a:p>
          <a:p>
            <a:pPr marL="1028700" lvl="2" indent="-457200">
              <a:lnSpc>
                <a:spcPct val="80000"/>
              </a:lnSpc>
              <a:buSzPct val="100000"/>
              <a:buFont typeface="Arial"/>
              <a:buChar char="•"/>
            </a:pPr>
            <a:r>
              <a:rPr lang="it-IT" sz="3000" b="0" dirty="0" smtClean="0">
                <a:solidFill>
                  <a:srgbClr val="D9D9D9"/>
                </a:solidFill>
                <a:latin typeface="Arial"/>
                <a:cs typeface="Arial"/>
              </a:rPr>
              <a:t>Rispetto </a:t>
            </a:r>
            <a:r>
              <a:rPr lang="it-IT" sz="3000" b="0" dirty="0">
                <a:solidFill>
                  <a:srgbClr val="D9D9D9"/>
                </a:solidFill>
                <a:latin typeface="Arial"/>
                <a:cs typeface="Arial"/>
              </a:rPr>
              <a:t>No-D </a:t>
            </a:r>
            <a:r>
              <a:rPr lang="it-IT" sz="3000" b="0" dirty="0" smtClean="0">
                <a:solidFill>
                  <a:srgbClr val="D9D9D9"/>
                </a:solidFill>
                <a:latin typeface="Arial"/>
                <a:cs typeface="Arial"/>
              </a:rPr>
              <a:t>Limits</a:t>
            </a:r>
          </a:p>
          <a:p>
            <a:pPr marL="1028700" lvl="2" indent="-457200">
              <a:lnSpc>
                <a:spcPct val="80000"/>
              </a:lnSpc>
              <a:buSzPct val="100000"/>
              <a:buFont typeface="Arial"/>
              <a:buChar char="•"/>
            </a:pPr>
            <a:r>
              <a:rPr lang="it-IT" sz="3000" b="0" dirty="0" err="1" smtClean="0">
                <a:solidFill>
                  <a:srgbClr val="D9D9D9"/>
                </a:solidFill>
                <a:latin typeface="Arial"/>
                <a:cs typeface="Arial"/>
              </a:rPr>
              <a:t>Nitrox</a:t>
            </a:r>
            <a:r>
              <a:rPr lang="it-IT" sz="3000" b="0" dirty="0" smtClean="0">
                <a:solidFill>
                  <a:srgbClr val="D9D9D9"/>
                </a:solidFill>
                <a:latin typeface="Arial"/>
                <a:cs typeface="Arial"/>
              </a:rPr>
              <a:t> vs Aria</a:t>
            </a:r>
          </a:p>
          <a:p>
            <a:pPr marL="1028700" lvl="2" indent="-457200">
              <a:lnSpc>
                <a:spcPct val="80000"/>
              </a:lnSpc>
              <a:buSzPct val="100000"/>
              <a:buFont typeface="Arial"/>
              <a:buChar char="•"/>
            </a:pPr>
            <a:r>
              <a:rPr lang="it-IT" sz="3000" b="0" dirty="0" smtClean="0">
                <a:solidFill>
                  <a:srgbClr val="D9D9D9"/>
                </a:solidFill>
                <a:latin typeface="Arial"/>
                <a:cs typeface="Arial"/>
              </a:rPr>
              <a:t>No </a:t>
            </a:r>
            <a:r>
              <a:rPr lang="it-IT" sz="3000" b="0" dirty="0">
                <a:solidFill>
                  <a:srgbClr val="D9D9D9"/>
                </a:solidFill>
                <a:latin typeface="Arial"/>
                <a:cs typeface="Arial"/>
              </a:rPr>
              <a:t>Multiple / </a:t>
            </a:r>
            <a:r>
              <a:rPr lang="it-IT" sz="3000" b="0" dirty="0" err="1">
                <a:solidFill>
                  <a:srgbClr val="D9D9D9"/>
                </a:solidFill>
                <a:latin typeface="Arial"/>
                <a:cs typeface="Arial"/>
              </a:rPr>
              <a:t>Ripet</a:t>
            </a:r>
            <a:r>
              <a:rPr lang="it-IT" sz="3000" b="0" dirty="0">
                <a:solidFill>
                  <a:srgbClr val="D9D9D9"/>
                </a:solidFill>
                <a:latin typeface="Arial"/>
                <a:cs typeface="Arial"/>
              </a:rPr>
              <a:t>. (&gt;2</a:t>
            </a:r>
            <a:r>
              <a:rPr lang="it-IT" sz="3000" b="0" dirty="0" smtClean="0">
                <a:solidFill>
                  <a:srgbClr val="D9D9D9"/>
                </a:solidFill>
                <a:latin typeface="Arial"/>
                <a:cs typeface="Arial"/>
              </a:rPr>
              <a:t>)</a:t>
            </a:r>
          </a:p>
          <a:p>
            <a:pPr marL="1028700" lvl="2" indent="-457200">
              <a:lnSpc>
                <a:spcPct val="80000"/>
              </a:lnSpc>
              <a:buSzPct val="100000"/>
              <a:buFont typeface="Arial"/>
              <a:buChar char="•"/>
            </a:pPr>
            <a:r>
              <a:rPr lang="it-IT" sz="3000" b="0" dirty="0" err="1" smtClean="0">
                <a:solidFill>
                  <a:srgbClr val="D9D9D9"/>
                </a:solidFill>
              </a:rPr>
              <a:t>Deep</a:t>
            </a:r>
            <a:r>
              <a:rPr lang="it-IT" sz="3000" b="0" dirty="0" smtClean="0">
                <a:solidFill>
                  <a:srgbClr val="D9D9D9"/>
                </a:solidFill>
              </a:rPr>
              <a:t> stop</a:t>
            </a:r>
          </a:p>
          <a:p>
            <a:pPr marL="571500" lvl="1" indent="-457200">
              <a:lnSpc>
                <a:spcPct val="80000"/>
              </a:lnSpc>
              <a:buSzPct val="100000"/>
              <a:buFont typeface="Arial"/>
              <a:buChar char="•"/>
            </a:pPr>
            <a:r>
              <a:rPr lang="it-IT" sz="3000" dirty="0" smtClean="0">
                <a:solidFill>
                  <a:srgbClr val="000090"/>
                </a:solidFill>
                <a:latin typeface="Arial"/>
                <a:cs typeface="Arial"/>
              </a:rPr>
              <a:t>Ridurre </a:t>
            </a:r>
            <a:r>
              <a:rPr lang="it-IT" sz="3000" dirty="0" err="1">
                <a:solidFill>
                  <a:srgbClr val="000090"/>
                </a:solidFill>
                <a:latin typeface="Arial"/>
                <a:cs typeface="Arial"/>
              </a:rPr>
              <a:t>Risk</a:t>
            </a:r>
            <a:r>
              <a:rPr lang="it-IT" sz="3000" dirty="0">
                <a:solidFill>
                  <a:srgbClr val="000090"/>
                </a:solidFill>
                <a:latin typeface="Arial"/>
                <a:cs typeface="Arial"/>
              </a:rPr>
              <a:t> </a:t>
            </a:r>
            <a:r>
              <a:rPr lang="it-IT" sz="3000" dirty="0" err="1">
                <a:solidFill>
                  <a:srgbClr val="000090"/>
                </a:solidFill>
                <a:latin typeface="Arial"/>
                <a:cs typeface="Arial"/>
              </a:rPr>
              <a:t>Factors</a:t>
            </a:r>
            <a:r>
              <a:rPr lang="it-IT" sz="3000" dirty="0">
                <a:solidFill>
                  <a:srgbClr val="000090"/>
                </a:solidFill>
                <a:latin typeface="Arial"/>
                <a:cs typeface="Arial"/>
              </a:rPr>
              <a:t> </a:t>
            </a:r>
            <a:r>
              <a:rPr lang="it-IT" sz="3000" dirty="0" smtClean="0">
                <a:solidFill>
                  <a:srgbClr val="000090"/>
                </a:solidFill>
                <a:latin typeface="Arial"/>
                <a:cs typeface="Arial"/>
              </a:rPr>
              <a:t>individuali</a:t>
            </a:r>
          </a:p>
          <a:p>
            <a:pPr marL="1028700" lvl="2" indent="-457200">
              <a:lnSpc>
                <a:spcPct val="80000"/>
              </a:lnSpc>
              <a:buSzPct val="100000"/>
              <a:buFont typeface="Arial"/>
              <a:buChar char="•"/>
            </a:pPr>
            <a:r>
              <a:rPr lang="it-IT" sz="3000" dirty="0" smtClean="0">
                <a:latin typeface="Arial"/>
                <a:cs typeface="Arial"/>
              </a:rPr>
              <a:t>Fitness</a:t>
            </a:r>
            <a:endParaRPr lang="it-IT" sz="3000" dirty="0">
              <a:latin typeface="Arial"/>
              <a:cs typeface="Arial"/>
            </a:endParaRPr>
          </a:p>
          <a:p>
            <a:pPr marL="1028700" lvl="2" indent="-457200">
              <a:lnSpc>
                <a:spcPct val="80000"/>
              </a:lnSpc>
              <a:buSzPct val="100000"/>
              <a:buFont typeface="Arial"/>
              <a:buChar char="•"/>
            </a:pPr>
            <a:r>
              <a:rPr lang="it-IT" sz="3000" b="0" dirty="0" smtClean="0">
                <a:solidFill>
                  <a:srgbClr val="D9D9D9"/>
                </a:solidFill>
                <a:latin typeface="Arial"/>
                <a:cs typeface="Arial"/>
              </a:rPr>
              <a:t>Disidratazione</a:t>
            </a:r>
          </a:p>
          <a:p>
            <a:pPr marL="1028700" lvl="2" indent="-457200">
              <a:lnSpc>
                <a:spcPct val="80000"/>
              </a:lnSpc>
              <a:buSzPct val="100000"/>
              <a:buFont typeface="Arial"/>
              <a:buChar char="•"/>
            </a:pPr>
            <a:r>
              <a:rPr lang="it-IT" sz="3000" b="0" dirty="0" smtClean="0">
                <a:solidFill>
                  <a:srgbClr val="D9D9D9"/>
                </a:solidFill>
                <a:latin typeface="Arial"/>
                <a:cs typeface="Arial"/>
              </a:rPr>
              <a:t>Tabacco</a:t>
            </a:r>
          </a:p>
        </p:txBody>
      </p:sp>
    </p:spTree>
    <p:extLst>
      <p:ext uri="{BB962C8B-B14F-4D97-AF65-F5344CB8AC3E}">
        <p14:creationId xmlns:p14="http://schemas.microsoft.com/office/powerpoint/2010/main" val="327632714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8613" y="1077913"/>
            <a:ext cx="8229600" cy="679450"/>
          </a:xfrm>
        </p:spPr>
        <p:txBody>
          <a:bodyPr/>
          <a:lstStyle/>
          <a:p>
            <a:r>
              <a:rPr lang="it-IT" dirty="0" smtClean="0"/>
              <a:t>IDONEITA’ ALL’IMMERSIONE</a:t>
            </a:r>
            <a:endParaRPr lang="it-IT" dirty="0"/>
          </a:p>
        </p:txBody>
      </p:sp>
      <p:sp>
        <p:nvSpPr>
          <p:cNvPr id="3" name="Segnaposto contenuto 2"/>
          <p:cNvSpPr>
            <a:spLocks noGrp="1"/>
          </p:cNvSpPr>
          <p:nvPr>
            <p:ph idx="1"/>
          </p:nvPr>
        </p:nvSpPr>
        <p:spPr>
          <a:xfrm>
            <a:off x="457200" y="2271890"/>
            <a:ext cx="8229600" cy="3951110"/>
          </a:xfrm>
        </p:spPr>
        <p:txBody>
          <a:bodyPr/>
          <a:lstStyle/>
          <a:p>
            <a:pPr marL="457200" indent="-457200">
              <a:buFont typeface="Arial"/>
              <a:buChar char="•"/>
            </a:pPr>
            <a:r>
              <a:rPr lang="it-IT" sz="3200" dirty="0" smtClean="0"/>
              <a:t>APNEISTA</a:t>
            </a:r>
          </a:p>
          <a:p>
            <a:pPr marL="0" indent="0"/>
            <a:endParaRPr lang="it-IT" sz="1200" dirty="0" smtClean="0"/>
          </a:p>
          <a:p>
            <a:pPr marL="457200" indent="-457200">
              <a:buFont typeface="Arial"/>
              <a:buChar char="•"/>
            </a:pPr>
            <a:r>
              <a:rPr lang="it-IT" sz="3200" dirty="0" smtClean="0"/>
              <a:t>SOMMOZZATORE SPORTIVO</a:t>
            </a:r>
          </a:p>
          <a:p>
            <a:pPr marL="457200" indent="-457200">
              <a:buFont typeface="Arial"/>
              <a:buChar char="•"/>
            </a:pPr>
            <a:r>
              <a:rPr lang="it-IT" sz="3200" dirty="0"/>
              <a:t>SOMMOZZATORE </a:t>
            </a:r>
            <a:r>
              <a:rPr lang="it-IT" sz="3200" dirty="0" smtClean="0"/>
              <a:t>SCIENTIFICO</a:t>
            </a:r>
          </a:p>
          <a:p>
            <a:pPr marL="457200" indent="-457200">
              <a:buFont typeface="Arial"/>
              <a:buChar char="•"/>
            </a:pPr>
            <a:r>
              <a:rPr lang="it-IT" sz="3200" dirty="0" smtClean="0"/>
              <a:t>SOMMOZZATORE TECNICO</a:t>
            </a:r>
          </a:p>
          <a:p>
            <a:pPr marL="0" indent="0"/>
            <a:endParaRPr lang="it-IT" sz="1200" dirty="0" smtClean="0"/>
          </a:p>
          <a:p>
            <a:pPr marL="457200" indent="-457200">
              <a:buFont typeface="Arial"/>
              <a:buChar char="•"/>
            </a:pPr>
            <a:r>
              <a:rPr lang="it-IT" sz="3200" dirty="0"/>
              <a:t>SOMMOZZATORE </a:t>
            </a:r>
            <a:r>
              <a:rPr lang="it-IT" sz="3200" dirty="0" smtClean="0"/>
              <a:t>PROFESSIONALE</a:t>
            </a:r>
          </a:p>
          <a:p>
            <a:pPr marL="457200" indent="-457200">
              <a:buFont typeface="Arial"/>
              <a:buChar char="•"/>
            </a:pPr>
            <a:r>
              <a:rPr lang="it-IT" sz="3200" dirty="0" smtClean="0"/>
              <a:t>SOMMOZZATORE MILITARE</a:t>
            </a:r>
            <a:endParaRPr lang="it-IT" sz="3200" dirty="0"/>
          </a:p>
        </p:txBody>
      </p:sp>
    </p:spTree>
    <p:extLst>
      <p:ext uri="{BB962C8B-B14F-4D97-AF65-F5344CB8AC3E}">
        <p14:creationId xmlns:p14="http://schemas.microsoft.com/office/powerpoint/2010/main" val="339767540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PLANS TO RU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47" y="10573"/>
            <a:ext cx="9169447" cy="6372766"/>
          </a:xfrm>
          <a:prstGeom prst="rect">
            <a:avLst/>
          </a:prstGeom>
        </p:spPr>
      </p:pic>
      <p:sp>
        <p:nvSpPr>
          <p:cNvPr id="3" name="Rettangolo 2"/>
          <p:cNvSpPr/>
          <p:nvPr/>
        </p:nvSpPr>
        <p:spPr>
          <a:xfrm>
            <a:off x="2199666" y="3915116"/>
            <a:ext cx="1309325" cy="288069"/>
          </a:xfrm>
          <a:prstGeom prst="rect">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smtClean="0">
                <a:solidFill>
                  <a:srgbClr val="FF0000"/>
                </a:solidFill>
                <a:latin typeface="Handwriting - Dakota"/>
                <a:cs typeface="Handwriting - Dakota"/>
              </a:rPr>
              <a:t>L. DITRI</a:t>
            </a:r>
            <a:endParaRPr lang="it-IT" b="1" dirty="0">
              <a:solidFill>
                <a:srgbClr val="FF0000"/>
              </a:solidFill>
              <a:latin typeface="Handwriting - Dakota"/>
              <a:cs typeface="Handwriting - Dakota"/>
            </a:endParaRPr>
          </a:p>
        </p:txBody>
      </p:sp>
    </p:spTree>
    <p:extLst>
      <p:ext uri="{BB962C8B-B14F-4D97-AF65-F5344CB8AC3E}">
        <p14:creationId xmlns:p14="http://schemas.microsoft.com/office/powerpoint/2010/main" val="108073676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uppo 5"/>
          <p:cNvGrpSpPr/>
          <p:nvPr/>
        </p:nvGrpSpPr>
        <p:grpSpPr>
          <a:xfrm>
            <a:off x="130933" y="1077913"/>
            <a:ext cx="8903412" cy="5199788"/>
            <a:chOff x="0" y="774700"/>
            <a:chExt cx="9144000" cy="5306590"/>
          </a:xfrm>
        </p:grpSpPr>
        <p:grpSp>
          <p:nvGrpSpPr>
            <p:cNvPr id="4" name="Gruppo 3"/>
            <p:cNvGrpSpPr/>
            <p:nvPr/>
          </p:nvGrpSpPr>
          <p:grpSpPr>
            <a:xfrm>
              <a:off x="0" y="774700"/>
              <a:ext cx="9144000" cy="5306590"/>
              <a:chOff x="0" y="774700"/>
              <a:chExt cx="9144000" cy="5306590"/>
            </a:xfrm>
          </p:grpSpPr>
          <p:pic>
            <p:nvPicPr>
              <p:cNvPr id="2" name="Immagine 1" descr="BMI.jpg"/>
              <p:cNvPicPr>
                <a:picLocks noChangeAspect="1"/>
              </p:cNvPicPr>
              <p:nvPr/>
            </p:nvPicPr>
            <p:blipFill>
              <a:blip r:embed="rId2">
                <a:duotone>
                  <a:prstClr val="black"/>
                  <a:srgbClr val="FFFFFF">
                    <a:tint val="45000"/>
                    <a:satMod val="400000"/>
                  </a:srgbClr>
                </a:duotone>
                <a:extLst>
                  <a:ext uri="{28A0092B-C50C-407E-A947-70E740481C1C}">
                    <a14:useLocalDpi xmlns:a14="http://schemas.microsoft.com/office/drawing/2010/main" val="0"/>
                  </a:ext>
                </a:extLst>
              </a:blip>
              <a:stretch>
                <a:fillRect/>
              </a:stretch>
            </p:blipFill>
            <p:spPr>
              <a:xfrm>
                <a:off x="0" y="774700"/>
                <a:ext cx="9144000" cy="5306590"/>
              </a:xfrm>
              <a:prstGeom prst="rect">
                <a:avLst/>
              </a:prstGeom>
            </p:spPr>
          </p:pic>
          <p:sp>
            <p:nvSpPr>
              <p:cNvPr id="3" name="Rettangolo 2"/>
              <p:cNvSpPr/>
              <p:nvPr/>
            </p:nvSpPr>
            <p:spPr>
              <a:xfrm>
                <a:off x="4713571" y="3221132"/>
                <a:ext cx="1479537" cy="54995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5" name="Rettangolo 4"/>
            <p:cNvSpPr/>
            <p:nvPr/>
          </p:nvSpPr>
          <p:spPr>
            <a:xfrm>
              <a:off x="309519" y="1540367"/>
              <a:ext cx="6394226" cy="54995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7" name="CasellaDiTesto 6"/>
          <p:cNvSpPr txBox="1"/>
          <p:nvPr/>
        </p:nvSpPr>
        <p:spPr>
          <a:xfrm>
            <a:off x="0" y="6568818"/>
            <a:ext cx="3299500" cy="276999"/>
          </a:xfrm>
          <a:prstGeom prst="rect">
            <a:avLst/>
          </a:prstGeom>
          <a:noFill/>
        </p:spPr>
        <p:txBody>
          <a:bodyPr wrap="square" rtlCol="0">
            <a:spAutoFit/>
          </a:bodyPr>
          <a:lstStyle/>
          <a:p>
            <a:r>
              <a:rPr lang="it-IT" sz="1200" dirty="0" err="1"/>
              <a:t>British</a:t>
            </a:r>
            <a:r>
              <a:rPr lang="it-IT" sz="1200" dirty="0"/>
              <a:t> Sub-</a:t>
            </a:r>
            <a:r>
              <a:rPr lang="it-IT" sz="1200" dirty="0" err="1"/>
              <a:t>Aqua</a:t>
            </a:r>
            <a:r>
              <a:rPr lang="it-IT" sz="1200" dirty="0"/>
              <a:t> </a:t>
            </a:r>
            <a:r>
              <a:rPr lang="it-IT" sz="1200" dirty="0" smtClean="0"/>
              <a:t>Club </a:t>
            </a:r>
            <a:r>
              <a:rPr lang="it-IT" sz="1200" dirty="0" err="1"/>
              <a:t>M</a:t>
            </a:r>
            <a:r>
              <a:rPr lang="it-IT" sz="1200" dirty="0" err="1" smtClean="0"/>
              <a:t>edical</a:t>
            </a:r>
            <a:r>
              <a:rPr lang="it-IT" sz="1200" dirty="0" smtClean="0"/>
              <a:t> </a:t>
            </a:r>
            <a:r>
              <a:rPr lang="it-IT" sz="1200" dirty="0" err="1"/>
              <a:t>C</a:t>
            </a:r>
            <a:r>
              <a:rPr lang="it-IT" sz="1200" dirty="0" err="1" smtClean="0"/>
              <a:t>ommittee</a:t>
            </a:r>
            <a:r>
              <a:rPr lang="it-IT" sz="1200" dirty="0" smtClean="0"/>
              <a:t> </a:t>
            </a:r>
            <a:endParaRPr lang="it-IT" sz="1200" dirty="0"/>
          </a:p>
        </p:txBody>
      </p:sp>
      <p:sp>
        <p:nvSpPr>
          <p:cNvPr id="8" name="Titolo 1"/>
          <p:cNvSpPr txBox="1">
            <a:spLocks/>
          </p:cNvSpPr>
          <p:nvPr/>
        </p:nvSpPr>
        <p:spPr>
          <a:xfrm>
            <a:off x="485732" y="510667"/>
            <a:ext cx="8229600" cy="567246"/>
          </a:xfrm>
          <a:prstGeom prst="rect">
            <a:avLst/>
          </a:prstGeom>
        </p:spPr>
        <p:txBody>
          <a:bodyPr/>
          <a:lstStyle>
            <a:lvl1pPr algn="ctr" defTabSz="457200" rtl="0" eaLnBrk="0" fontAlgn="base" hangingPunct="0">
              <a:spcBef>
                <a:spcPct val="0"/>
              </a:spcBef>
              <a:spcAft>
                <a:spcPct val="0"/>
              </a:spcAft>
              <a:defRPr sz="3600" b="1" kern="1200">
                <a:solidFill>
                  <a:srgbClr val="000090"/>
                </a:solidFill>
                <a:latin typeface="Arial"/>
                <a:ea typeface="ＭＳ Ｐゴシック" charset="0"/>
                <a:cs typeface="Arial"/>
              </a:defRPr>
            </a:lvl1pPr>
            <a:lvl2pPr algn="ctr" defTabSz="457200" rtl="0" eaLnBrk="0" fontAlgn="base" hangingPunct="0">
              <a:spcBef>
                <a:spcPct val="0"/>
              </a:spcBef>
              <a:spcAft>
                <a:spcPct val="0"/>
              </a:spcAft>
              <a:defRPr sz="3600" b="1">
                <a:solidFill>
                  <a:srgbClr val="000090"/>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3600" b="1">
                <a:solidFill>
                  <a:srgbClr val="000090"/>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3600" b="1">
                <a:solidFill>
                  <a:srgbClr val="000090"/>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3600" b="1">
                <a:solidFill>
                  <a:srgbClr val="000090"/>
                </a:solidFill>
                <a:latin typeface="Calibri" charset="0"/>
                <a:ea typeface="ＭＳ Ｐゴシック" charset="0"/>
                <a:cs typeface="ＭＳ Ｐゴシック" charset="0"/>
              </a:defRPr>
            </a:lvl5pPr>
            <a:lvl6pPr marL="457200" algn="ctr" defTabSz="457200" rtl="0" fontAlgn="base">
              <a:spcBef>
                <a:spcPct val="0"/>
              </a:spcBef>
              <a:spcAft>
                <a:spcPct val="0"/>
              </a:spcAft>
              <a:defRPr sz="3600" b="1">
                <a:solidFill>
                  <a:srgbClr val="000090"/>
                </a:solidFill>
                <a:latin typeface="Calibri" charset="0"/>
                <a:ea typeface="ＭＳ Ｐゴシック" charset="0"/>
                <a:cs typeface="ＭＳ Ｐゴシック" charset="0"/>
              </a:defRPr>
            </a:lvl6pPr>
            <a:lvl7pPr marL="914400" algn="ctr" defTabSz="457200" rtl="0" fontAlgn="base">
              <a:spcBef>
                <a:spcPct val="0"/>
              </a:spcBef>
              <a:spcAft>
                <a:spcPct val="0"/>
              </a:spcAft>
              <a:defRPr sz="3600" b="1">
                <a:solidFill>
                  <a:srgbClr val="000090"/>
                </a:solidFill>
                <a:latin typeface="Calibri" charset="0"/>
                <a:ea typeface="ＭＳ Ｐゴシック" charset="0"/>
                <a:cs typeface="ＭＳ Ｐゴシック" charset="0"/>
              </a:defRPr>
            </a:lvl7pPr>
            <a:lvl8pPr marL="1371600" algn="ctr" defTabSz="457200" rtl="0" fontAlgn="base">
              <a:spcBef>
                <a:spcPct val="0"/>
              </a:spcBef>
              <a:spcAft>
                <a:spcPct val="0"/>
              </a:spcAft>
              <a:defRPr sz="3600" b="1">
                <a:solidFill>
                  <a:srgbClr val="000090"/>
                </a:solidFill>
                <a:latin typeface="Calibri" charset="0"/>
                <a:ea typeface="ＭＳ Ｐゴシック" charset="0"/>
                <a:cs typeface="ＭＳ Ｐゴシック" charset="0"/>
              </a:defRPr>
            </a:lvl8pPr>
            <a:lvl9pPr marL="1828800" algn="ctr" defTabSz="457200" rtl="0" fontAlgn="base">
              <a:spcBef>
                <a:spcPct val="0"/>
              </a:spcBef>
              <a:spcAft>
                <a:spcPct val="0"/>
              </a:spcAft>
              <a:defRPr sz="3600" b="1">
                <a:solidFill>
                  <a:srgbClr val="000090"/>
                </a:solidFill>
                <a:latin typeface="Calibri" charset="0"/>
                <a:ea typeface="ＭＳ Ｐゴシック" charset="0"/>
                <a:cs typeface="ＭＳ Ｐゴシック" charset="0"/>
              </a:defRPr>
            </a:lvl9pPr>
          </a:lstStyle>
          <a:p>
            <a:r>
              <a:rPr lang="it-IT" sz="2800" dirty="0" smtClean="0"/>
              <a:t>IDONEITA’ ALL’IMMERSIONE</a:t>
            </a:r>
            <a:endParaRPr lang="it-IT" sz="2800" dirty="0"/>
          </a:p>
        </p:txBody>
      </p:sp>
    </p:spTree>
    <p:extLst>
      <p:ext uri="{BB962C8B-B14F-4D97-AF65-F5344CB8AC3E}">
        <p14:creationId xmlns:p14="http://schemas.microsoft.com/office/powerpoint/2010/main" val="34643956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22" name="Rettangolo 21"/>
          <p:cNvSpPr/>
          <p:nvPr/>
        </p:nvSpPr>
        <p:spPr>
          <a:xfrm>
            <a:off x="0" y="0"/>
            <a:ext cx="9144000" cy="6858000"/>
          </a:xfrm>
          <a:prstGeom prst="rect">
            <a:avLst/>
          </a:prstGeom>
          <a:solidFill>
            <a:srgbClr val="0000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434" name="Text Box 9"/>
          <p:cNvSpPr txBox="1">
            <a:spLocks noChangeArrowheads="1"/>
          </p:cNvSpPr>
          <p:nvPr/>
        </p:nvSpPr>
        <p:spPr bwMode="auto">
          <a:xfrm>
            <a:off x="568325" y="263525"/>
            <a:ext cx="80565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4000" b="1" dirty="0">
                <a:solidFill>
                  <a:srgbClr val="FFFF00"/>
                </a:solidFill>
                <a:latin typeface="Arial" charset="0"/>
              </a:rPr>
              <a:t>MICROPARTICLES  </a:t>
            </a:r>
            <a:r>
              <a:rPr lang="en-US" sz="3600" b="1" dirty="0">
                <a:solidFill>
                  <a:srgbClr val="FFFF00"/>
                </a:solidFill>
                <a:latin typeface="Arial" charset="0"/>
              </a:rPr>
              <a:t>[0.1 – 1.0 </a:t>
            </a:r>
            <a:r>
              <a:rPr lang="en-US" sz="3600" b="1" dirty="0">
                <a:solidFill>
                  <a:srgbClr val="FFFF00"/>
                </a:solidFill>
                <a:latin typeface="Arial" charset="0"/>
                <a:sym typeface="Symbol" charset="0"/>
              </a:rPr>
              <a:t>m]</a:t>
            </a:r>
            <a:r>
              <a:rPr lang="en-US" sz="4000" b="1" dirty="0">
                <a:solidFill>
                  <a:srgbClr val="FFFF00"/>
                </a:solidFill>
                <a:latin typeface="Arial" charset="0"/>
              </a:rPr>
              <a:t> </a:t>
            </a:r>
          </a:p>
        </p:txBody>
      </p:sp>
      <p:grpSp>
        <p:nvGrpSpPr>
          <p:cNvPr id="18435" name="Group 13"/>
          <p:cNvGrpSpPr>
            <a:grpSpLocks/>
          </p:cNvGrpSpPr>
          <p:nvPr/>
        </p:nvGrpSpPr>
        <p:grpSpPr bwMode="auto">
          <a:xfrm>
            <a:off x="100013" y="1695450"/>
            <a:ext cx="1600200" cy="1371600"/>
            <a:chOff x="288" y="672"/>
            <a:chExt cx="1008" cy="864"/>
          </a:xfrm>
        </p:grpSpPr>
        <p:sp>
          <p:nvSpPr>
            <p:cNvPr id="18451" name="Oval 11"/>
            <p:cNvSpPr>
              <a:spLocks noChangeArrowheads="1"/>
            </p:cNvSpPr>
            <p:nvPr/>
          </p:nvSpPr>
          <p:spPr bwMode="auto">
            <a:xfrm>
              <a:off x="336" y="720"/>
              <a:ext cx="912" cy="768"/>
            </a:xfrm>
            <a:prstGeom prst="ellipse">
              <a:avLst/>
            </a:prstGeom>
            <a:gradFill rotWithShape="1">
              <a:gsLst>
                <a:gs pos="0">
                  <a:srgbClr val="DDDDDD"/>
                </a:gs>
                <a:gs pos="100000">
                  <a:schemeClr val="accent1"/>
                </a:gs>
              </a:gsLst>
              <a:path path="shape">
                <a:fillToRect l="50000" t="50000" r="50000" b="50000"/>
              </a:path>
            </a:gradFill>
            <a:ln w="9525">
              <a:solidFill>
                <a:srgbClr val="00FF00"/>
              </a:solidFill>
              <a:round/>
              <a:headEnd/>
              <a:tailEnd/>
            </a:ln>
          </p:spPr>
          <p:txBody>
            <a:bodyPr wrap="none" anchor="ctr"/>
            <a:lstStyle/>
            <a:p>
              <a:endParaRPr lang="it-IT"/>
            </a:p>
          </p:txBody>
        </p:sp>
        <p:sp>
          <p:nvSpPr>
            <p:cNvPr id="18452" name="Oval 12"/>
            <p:cNvSpPr>
              <a:spLocks noChangeArrowheads="1"/>
            </p:cNvSpPr>
            <p:nvPr/>
          </p:nvSpPr>
          <p:spPr bwMode="auto">
            <a:xfrm>
              <a:off x="288" y="672"/>
              <a:ext cx="1008" cy="864"/>
            </a:xfrm>
            <a:prstGeom prst="ellipse">
              <a:avLst/>
            </a:prstGeom>
            <a:noFill/>
            <a:ln w="9525">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grpSp>
      <p:grpSp>
        <p:nvGrpSpPr>
          <p:cNvPr id="18436" name="Group 14"/>
          <p:cNvGrpSpPr>
            <a:grpSpLocks/>
          </p:cNvGrpSpPr>
          <p:nvPr/>
        </p:nvGrpSpPr>
        <p:grpSpPr bwMode="auto">
          <a:xfrm>
            <a:off x="2895600" y="1447800"/>
            <a:ext cx="609600" cy="609600"/>
            <a:chOff x="288" y="672"/>
            <a:chExt cx="1008" cy="864"/>
          </a:xfrm>
        </p:grpSpPr>
        <p:sp>
          <p:nvSpPr>
            <p:cNvPr id="18449" name="Oval 15"/>
            <p:cNvSpPr>
              <a:spLocks noChangeArrowheads="1"/>
            </p:cNvSpPr>
            <p:nvPr/>
          </p:nvSpPr>
          <p:spPr bwMode="auto">
            <a:xfrm>
              <a:off x="336" y="720"/>
              <a:ext cx="912" cy="768"/>
            </a:xfrm>
            <a:prstGeom prst="ellipse">
              <a:avLst/>
            </a:prstGeom>
            <a:gradFill rotWithShape="1">
              <a:gsLst>
                <a:gs pos="0">
                  <a:srgbClr val="DDDDDD"/>
                </a:gs>
                <a:gs pos="100000">
                  <a:schemeClr val="accent1"/>
                </a:gs>
              </a:gsLst>
              <a:path path="shape">
                <a:fillToRect l="50000" t="50000" r="50000" b="50000"/>
              </a:path>
            </a:gradFill>
            <a:ln w="9525">
              <a:solidFill>
                <a:srgbClr val="00FF00"/>
              </a:solidFill>
              <a:round/>
              <a:headEnd/>
              <a:tailEnd/>
            </a:ln>
          </p:spPr>
          <p:txBody>
            <a:bodyPr wrap="none" anchor="ctr"/>
            <a:lstStyle/>
            <a:p>
              <a:endParaRPr lang="it-IT"/>
            </a:p>
          </p:txBody>
        </p:sp>
        <p:sp>
          <p:nvSpPr>
            <p:cNvPr id="18450" name="Oval 16"/>
            <p:cNvSpPr>
              <a:spLocks noChangeArrowheads="1"/>
            </p:cNvSpPr>
            <p:nvPr/>
          </p:nvSpPr>
          <p:spPr bwMode="auto">
            <a:xfrm>
              <a:off x="288" y="672"/>
              <a:ext cx="1008" cy="864"/>
            </a:xfrm>
            <a:prstGeom prst="ellipse">
              <a:avLst/>
            </a:prstGeom>
            <a:noFill/>
            <a:ln w="9525">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grpSp>
      <p:grpSp>
        <p:nvGrpSpPr>
          <p:cNvPr id="18437" name="Group 17"/>
          <p:cNvGrpSpPr>
            <a:grpSpLocks/>
          </p:cNvGrpSpPr>
          <p:nvPr/>
        </p:nvGrpSpPr>
        <p:grpSpPr bwMode="auto">
          <a:xfrm>
            <a:off x="1981200" y="2362200"/>
            <a:ext cx="762000" cy="685800"/>
            <a:chOff x="288" y="672"/>
            <a:chExt cx="1008" cy="864"/>
          </a:xfrm>
        </p:grpSpPr>
        <p:sp>
          <p:nvSpPr>
            <p:cNvPr id="18447" name="Oval 18"/>
            <p:cNvSpPr>
              <a:spLocks noChangeArrowheads="1"/>
            </p:cNvSpPr>
            <p:nvPr/>
          </p:nvSpPr>
          <p:spPr bwMode="auto">
            <a:xfrm>
              <a:off x="336" y="720"/>
              <a:ext cx="912" cy="768"/>
            </a:xfrm>
            <a:prstGeom prst="ellipse">
              <a:avLst/>
            </a:prstGeom>
            <a:gradFill rotWithShape="1">
              <a:gsLst>
                <a:gs pos="0">
                  <a:srgbClr val="DDDDDD"/>
                </a:gs>
                <a:gs pos="100000">
                  <a:schemeClr val="accent1"/>
                </a:gs>
              </a:gsLst>
              <a:path path="shape">
                <a:fillToRect l="50000" t="50000" r="50000" b="50000"/>
              </a:path>
            </a:gradFill>
            <a:ln w="9525">
              <a:solidFill>
                <a:srgbClr val="00FF00"/>
              </a:solidFill>
              <a:round/>
              <a:headEnd/>
              <a:tailEnd/>
            </a:ln>
          </p:spPr>
          <p:txBody>
            <a:bodyPr wrap="none" anchor="ctr"/>
            <a:lstStyle/>
            <a:p>
              <a:endParaRPr lang="it-IT"/>
            </a:p>
          </p:txBody>
        </p:sp>
        <p:sp>
          <p:nvSpPr>
            <p:cNvPr id="18448" name="Oval 19"/>
            <p:cNvSpPr>
              <a:spLocks noChangeArrowheads="1"/>
            </p:cNvSpPr>
            <p:nvPr/>
          </p:nvSpPr>
          <p:spPr bwMode="auto">
            <a:xfrm>
              <a:off x="288" y="672"/>
              <a:ext cx="1008" cy="864"/>
            </a:xfrm>
            <a:prstGeom prst="ellipse">
              <a:avLst/>
            </a:prstGeom>
            <a:noFill/>
            <a:ln w="9525">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grpSp>
      <p:grpSp>
        <p:nvGrpSpPr>
          <p:cNvPr id="18438" name="Group 20"/>
          <p:cNvGrpSpPr>
            <a:grpSpLocks/>
          </p:cNvGrpSpPr>
          <p:nvPr/>
        </p:nvGrpSpPr>
        <p:grpSpPr bwMode="auto">
          <a:xfrm>
            <a:off x="3048000" y="2057400"/>
            <a:ext cx="762000" cy="685800"/>
            <a:chOff x="288" y="672"/>
            <a:chExt cx="1008" cy="864"/>
          </a:xfrm>
        </p:grpSpPr>
        <p:sp>
          <p:nvSpPr>
            <p:cNvPr id="18445" name="Oval 21"/>
            <p:cNvSpPr>
              <a:spLocks noChangeArrowheads="1"/>
            </p:cNvSpPr>
            <p:nvPr/>
          </p:nvSpPr>
          <p:spPr bwMode="auto">
            <a:xfrm>
              <a:off x="336" y="720"/>
              <a:ext cx="912" cy="768"/>
            </a:xfrm>
            <a:prstGeom prst="ellipse">
              <a:avLst/>
            </a:prstGeom>
            <a:gradFill rotWithShape="1">
              <a:gsLst>
                <a:gs pos="0">
                  <a:srgbClr val="DDDDDD"/>
                </a:gs>
                <a:gs pos="100000">
                  <a:schemeClr val="accent1"/>
                </a:gs>
              </a:gsLst>
              <a:path path="shape">
                <a:fillToRect l="50000" t="50000" r="50000" b="50000"/>
              </a:path>
            </a:gradFill>
            <a:ln w="9525">
              <a:solidFill>
                <a:srgbClr val="00FF00"/>
              </a:solidFill>
              <a:round/>
              <a:headEnd/>
              <a:tailEnd/>
            </a:ln>
          </p:spPr>
          <p:txBody>
            <a:bodyPr wrap="none" anchor="ctr"/>
            <a:lstStyle/>
            <a:p>
              <a:endParaRPr lang="it-IT"/>
            </a:p>
          </p:txBody>
        </p:sp>
        <p:sp>
          <p:nvSpPr>
            <p:cNvPr id="18446" name="Oval 22"/>
            <p:cNvSpPr>
              <a:spLocks noChangeArrowheads="1"/>
            </p:cNvSpPr>
            <p:nvPr/>
          </p:nvSpPr>
          <p:spPr bwMode="auto">
            <a:xfrm>
              <a:off x="288" y="672"/>
              <a:ext cx="1008" cy="864"/>
            </a:xfrm>
            <a:prstGeom prst="ellipse">
              <a:avLst/>
            </a:prstGeom>
            <a:noFill/>
            <a:ln w="9525">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grpSp>
      <p:sp>
        <p:nvSpPr>
          <p:cNvPr id="18439" name="Text Box 23"/>
          <p:cNvSpPr txBox="1">
            <a:spLocks noChangeArrowheads="1"/>
          </p:cNvSpPr>
          <p:nvPr/>
        </p:nvSpPr>
        <p:spPr bwMode="auto">
          <a:xfrm>
            <a:off x="4989513" y="1316038"/>
            <a:ext cx="363537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b="1">
                <a:solidFill>
                  <a:srgbClr val="CCFFCC"/>
                </a:solidFill>
                <a:latin typeface="Arial" charset="0"/>
              </a:rPr>
              <a:t>PRESENT IN NORMAL, HEALTHY HUMANS</a:t>
            </a:r>
          </a:p>
        </p:txBody>
      </p:sp>
      <p:sp>
        <p:nvSpPr>
          <p:cNvPr id="18440" name="Text Box 25"/>
          <p:cNvSpPr txBox="1">
            <a:spLocks noChangeArrowheads="1"/>
          </p:cNvSpPr>
          <p:nvPr/>
        </p:nvSpPr>
        <p:spPr bwMode="auto">
          <a:xfrm>
            <a:off x="5470525" y="2327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it-IT" b="1">
              <a:latin typeface="Times New Roman" charset="0"/>
            </a:endParaRPr>
          </a:p>
        </p:txBody>
      </p:sp>
      <p:sp>
        <p:nvSpPr>
          <p:cNvPr id="18441" name="Text Box 26"/>
          <p:cNvSpPr txBox="1">
            <a:spLocks noChangeArrowheads="1"/>
          </p:cNvSpPr>
          <p:nvPr/>
        </p:nvSpPr>
        <p:spPr bwMode="auto">
          <a:xfrm>
            <a:off x="3048000" y="3600450"/>
            <a:ext cx="24003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b="1">
                <a:solidFill>
                  <a:srgbClr val="CCFFCC"/>
                </a:solidFill>
                <a:latin typeface="Arial" charset="0"/>
              </a:rPr>
              <a:t>Cancer</a:t>
            </a:r>
          </a:p>
          <a:p>
            <a:pPr eaLnBrk="1" hangingPunct="1"/>
            <a:r>
              <a:rPr lang="en-US" sz="2000" b="1">
                <a:solidFill>
                  <a:srgbClr val="CCFFCC"/>
                </a:solidFill>
                <a:latin typeface="Arial" charset="0"/>
              </a:rPr>
              <a:t>CHF</a:t>
            </a:r>
          </a:p>
          <a:p>
            <a:pPr eaLnBrk="1" hangingPunct="1"/>
            <a:r>
              <a:rPr lang="en-US" sz="2000" b="1">
                <a:solidFill>
                  <a:srgbClr val="CCFFCC"/>
                </a:solidFill>
                <a:latin typeface="Arial" charset="0"/>
              </a:rPr>
              <a:t>Coronary vasc. Dz</a:t>
            </a:r>
          </a:p>
          <a:p>
            <a:pPr eaLnBrk="1" hangingPunct="1"/>
            <a:r>
              <a:rPr lang="en-US" sz="2000" b="1">
                <a:solidFill>
                  <a:srgbClr val="CCFFCC"/>
                </a:solidFill>
                <a:latin typeface="Arial" charset="0"/>
              </a:rPr>
              <a:t>Crohn</a:t>
            </a:r>
            <a:r>
              <a:rPr lang="ja-JP" altLang="en-US" sz="2000" b="1">
                <a:solidFill>
                  <a:srgbClr val="CCFFCC"/>
                </a:solidFill>
                <a:latin typeface="Arial" charset="0"/>
              </a:rPr>
              <a:t>’</a:t>
            </a:r>
            <a:r>
              <a:rPr lang="en-US" altLang="ja-JP" sz="2000" b="1">
                <a:solidFill>
                  <a:srgbClr val="CCFFCC"/>
                </a:solidFill>
                <a:latin typeface="Arial" charset="0"/>
              </a:rPr>
              <a:t>s disease</a:t>
            </a:r>
          </a:p>
          <a:p>
            <a:pPr eaLnBrk="1" hangingPunct="1"/>
            <a:r>
              <a:rPr lang="en-US" sz="2000" b="1">
                <a:solidFill>
                  <a:srgbClr val="CCFFCC"/>
                </a:solidFill>
                <a:latin typeface="Arial" charset="0"/>
              </a:rPr>
              <a:t>Diabetes</a:t>
            </a:r>
          </a:p>
          <a:p>
            <a:pPr eaLnBrk="1" hangingPunct="1"/>
            <a:r>
              <a:rPr lang="en-US" sz="2000" b="1">
                <a:solidFill>
                  <a:srgbClr val="CCFFCC"/>
                </a:solidFill>
                <a:latin typeface="Arial" charset="0"/>
              </a:rPr>
              <a:t>HIV</a:t>
            </a:r>
          </a:p>
          <a:p>
            <a:pPr eaLnBrk="1" hangingPunct="1"/>
            <a:r>
              <a:rPr lang="en-US" sz="2000" b="1">
                <a:solidFill>
                  <a:srgbClr val="CCFFCC"/>
                </a:solidFill>
                <a:latin typeface="Arial" charset="0"/>
              </a:rPr>
              <a:t>Hypertension</a:t>
            </a:r>
          </a:p>
          <a:p>
            <a:pPr eaLnBrk="1" hangingPunct="1"/>
            <a:r>
              <a:rPr lang="en-US" sz="2000" b="1">
                <a:solidFill>
                  <a:srgbClr val="CCFFCC"/>
                </a:solidFill>
                <a:latin typeface="Arial" charset="0"/>
              </a:rPr>
              <a:t>Lupus</a:t>
            </a:r>
          </a:p>
        </p:txBody>
      </p:sp>
      <p:sp>
        <p:nvSpPr>
          <p:cNvPr id="18442" name="Text Box 27"/>
          <p:cNvSpPr txBox="1">
            <a:spLocks noChangeArrowheads="1"/>
          </p:cNvSpPr>
          <p:nvPr/>
        </p:nvSpPr>
        <p:spPr bwMode="auto">
          <a:xfrm>
            <a:off x="5584825" y="3551238"/>
            <a:ext cx="2541588"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b="1">
                <a:solidFill>
                  <a:srgbClr val="CCFFCC"/>
                </a:solidFill>
                <a:latin typeface="Arial" charset="0"/>
              </a:rPr>
              <a:t>Multiple Sclerosis</a:t>
            </a:r>
          </a:p>
          <a:p>
            <a:pPr eaLnBrk="1" hangingPunct="1"/>
            <a:r>
              <a:rPr lang="en-US" sz="2000" b="1">
                <a:solidFill>
                  <a:srgbClr val="CCFFCC"/>
                </a:solidFill>
                <a:latin typeface="Arial" charset="0"/>
              </a:rPr>
              <a:t>Pre-eclampsia</a:t>
            </a:r>
          </a:p>
          <a:p>
            <a:pPr eaLnBrk="1" hangingPunct="1"/>
            <a:r>
              <a:rPr lang="en-US" sz="2000" b="1">
                <a:solidFill>
                  <a:srgbClr val="CCFFCC"/>
                </a:solidFill>
                <a:latin typeface="Arial" charset="0"/>
              </a:rPr>
              <a:t>Renal failure</a:t>
            </a:r>
          </a:p>
          <a:p>
            <a:pPr eaLnBrk="1" hangingPunct="1"/>
            <a:r>
              <a:rPr lang="en-US" sz="2000" b="1">
                <a:solidFill>
                  <a:srgbClr val="CCFFCC"/>
                </a:solidFill>
                <a:latin typeface="Arial" charset="0"/>
              </a:rPr>
              <a:t>Sepsis</a:t>
            </a:r>
          </a:p>
          <a:p>
            <a:pPr eaLnBrk="1" hangingPunct="1"/>
            <a:r>
              <a:rPr lang="en-US" sz="2000" b="1">
                <a:solidFill>
                  <a:srgbClr val="CCFFCC"/>
                </a:solidFill>
                <a:latin typeface="Arial" charset="0"/>
              </a:rPr>
              <a:t>Sickle cell dz </a:t>
            </a:r>
          </a:p>
          <a:p>
            <a:pPr eaLnBrk="1" hangingPunct="1"/>
            <a:r>
              <a:rPr lang="en-US" sz="2000" b="1">
                <a:solidFill>
                  <a:srgbClr val="CCFFCC"/>
                </a:solidFill>
                <a:latin typeface="Arial" charset="0"/>
              </a:rPr>
              <a:t>Stroke</a:t>
            </a:r>
          </a:p>
          <a:p>
            <a:pPr eaLnBrk="1" hangingPunct="1"/>
            <a:r>
              <a:rPr lang="en-US" sz="2000" b="1">
                <a:solidFill>
                  <a:srgbClr val="CCFFCC"/>
                </a:solidFill>
                <a:latin typeface="Arial" charset="0"/>
              </a:rPr>
              <a:t>Subarachnoid hem.</a:t>
            </a:r>
          </a:p>
          <a:p>
            <a:pPr eaLnBrk="1" hangingPunct="1"/>
            <a:r>
              <a:rPr lang="en-US" sz="2000" b="1">
                <a:solidFill>
                  <a:srgbClr val="CCFFCC"/>
                </a:solidFill>
                <a:latin typeface="Arial" charset="0"/>
              </a:rPr>
              <a:t>Thrombocytopenia</a:t>
            </a:r>
          </a:p>
          <a:p>
            <a:pPr eaLnBrk="1" hangingPunct="1"/>
            <a:r>
              <a:rPr lang="en-US" sz="2000" b="1">
                <a:solidFill>
                  <a:srgbClr val="FF00FF"/>
                </a:solidFill>
                <a:latin typeface="Arial" charset="0"/>
              </a:rPr>
              <a:t>Trauma</a:t>
            </a:r>
          </a:p>
        </p:txBody>
      </p:sp>
      <p:sp>
        <p:nvSpPr>
          <p:cNvPr id="18443" name="Text Box 28"/>
          <p:cNvSpPr txBox="1">
            <a:spLocks noChangeArrowheads="1"/>
          </p:cNvSpPr>
          <p:nvPr/>
        </p:nvSpPr>
        <p:spPr bwMode="auto">
          <a:xfrm>
            <a:off x="2857500" y="3159125"/>
            <a:ext cx="5351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b="1">
                <a:solidFill>
                  <a:srgbClr val="FFFF00"/>
                </a:solidFill>
                <a:latin typeface="Arial" charset="0"/>
              </a:rPr>
              <a:t>INCREASED IN MANY DISORDERS:</a:t>
            </a:r>
          </a:p>
        </p:txBody>
      </p:sp>
      <p:sp>
        <p:nvSpPr>
          <p:cNvPr id="21" name="Text Box 4"/>
          <p:cNvSpPr txBox="1">
            <a:spLocks noChangeArrowheads="1"/>
          </p:cNvSpPr>
          <p:nvPr/>
        </p:nvSpPr>
        <p:spPr bwMode="auto">
          <a:xfrm>
            <a:off x="0" y="6519446"/>
            <a:ext cx="26527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b="1" dirty="0" err="1">
                <a:solidFill>
                  <a:schemeClr val="bg1"/>
                </a:solidFill>
                <a:latin typeface="Arial Unicode MS" charset="0"/>
              </a:rPr>
              <a:t>Cortesia</a:t>
            </a:r>
            <a:r>
              <a:rPr lang="en-US" sz="1600" b="1" dirty="0">
                <a:solidFill>
                  <a:schemeClr val="bg1"/>
                </a:solidFill>
                <a:latin typeface="Arial Unicode MS" charset="0"/>
              </a:rPr>
              <a:t> </a:t>
            </a:r>
            <a:r>
              <a:rPr lang="en-US" sz="1600" b="1" dirty="0" err="1">
                <a:solidFill>
                  <a:schemeClr val="bg1"/>
                </a:solidFill>
                <a:latin typeface="Arial Unicode MS" charset="0"/>
              </a:rPr>
              <a:t>prof.S.Thom</a:t>
            </a:r>
            <a:endParaRPr lang="en-US" sz="1600" dirty="0">
              <a:solidFill>
                <a:schemeClr val="bg1"/>
              </a:solidFill>
              <a:latin typeface="Arial Unicode MS" charset="0"/>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8613" y="398463"/>
            <a:ext cx="8229600" cy="679450"/>
          </a:xfrm>
        </p:spPr>
        <p:txBody>
          <a:bodyPr/>
          <a:lstStyle/>
          <a:p>
            <a:r>
              <a:rPr lang="it-IT" sz="2800" dirty="0" smtClean="0"/>
              <a:t>OBESITA’</a:t>
            </a:r>
            <a:endParaRPr lang="it-IT" sz="2800" dirty="0"/>
          </a:p>
        </p:txBody>
      </p:sp>
      <p:sp>
        <p:nvSpPr>
          <p:cNvPr id="3" name="Segnaposto contenuto 2"/>
          <p:cNvSpPr>
            <a:spLocks noGrp="1"/>
          </p:cNvSpPr>
          <p:nvPr>
            <p:ph idx="1"/>
          </p:nvPr>
        </p:nvSpPr>
        <p:spPr>
          <a:xfrm>
            <a:off x="127000" y="973667"/>
            <a:ext cx="8918222" cy="5735108"/>
          </a:xfrm>
        </p:spPr>
        <p:txBody>
          <a:bodyPr/>
          <a:lstStyle/>
          <a:p>
            <a:pPr marL="4763" indent="9525" algn="just"/>
            <a:r>
              <a:rPr lang="it-IT" dirty="0">
                <a:solidFill>
                  <a:srgbClr val="FF0000"/>
                </a:solidFill>
              </a:rPr>
              <a:t>L'obesità può escludere un candidato dalle immersioni in quanto tradisce spesso una mancanza di forma fisica </a:t>
            </a:r>
            <a:r>
              <a:rPr lang="it-IT" dirty="0" smtClean="0">
                <a:solidFill>
                  <a:srgbClr val="FF0000"/>
                </a:solidFill>
              </a:rPr>
              <a:t>generale. </a:t>
            </a:r>
            <a:r>
              <a:rPr lang="it-IT" dirty="0" smtClean="0"/>
              <a:t>Un </a:t>
            </a:r>
            <a:r>
              <a:rPr lang="it-IT" dirty="0"/>
              <a:t>BMI (Body Mass Index) di oltre il 30 dovrebbe normalmente escludere </a:t>
            </a:r>
            <a:r>
              <a:rPr lang="it-IT" dirty="0" smtClean="0"/>
              <a:t>dall’attività subacquea.</a:t>
            </a:r>
            <a:r>
              <a:rPr lang="it-IT" dirty="0"/>
              <a:t> </a:t>
            </a:r>
            <a:r>
              <a:rPr lang="it-IT" dirty="0" smtClean="0"/>
              <a:t>Particolare </a:t>
            </a:r>
            <a:r>
              <a:rPr lang="it-IT" dirty="0"/>
              <a:t>attenzione deve essere </a:t>
            </a:r>
            <a:r>
              <a:rPr lang="it-IT" dirty="0" smtClean="0"/>
              <a:t>adottata </a:t>
            </a:r>
            <a:r>
              <a:rPr lang="it-IT" dirty="0"/>
              <a:t>per la distribuzione del </a:t>
            </a:r>
            <a:r>
              <a:rPr lang="it-IT" dirty="0" smtClean="0"/>
              <a:t>peso: </a:t>
            </a:r>
            <a:r>
              <a:rPr lang="it-IT" dirty="0"/>
              <a:t>l'obesità </a:t>
            </a:r>
            <a:r>
              <a:rPr lang="it-IT" dirty="0" smtClean="0"/>
              <a:t>concentrata sull'addome </a:t>
            </a:r>
            <a:r>
              <a:rPr lang="it-IT" dirty="0"/>
              <a:t>dovrebbe essere meno </a:t>
            </a:r>
            <a:r>
              <a:rPr lang="it-IT" dirty="0" smtClean="0"/>
              <a:t>accettabile rispetto a un peso </a:t>
            </a:r>
            <a:r>
              <a:rPr lang="it-IT" dirty="0"/>
              <a:t>uniformemente </a:t>
            </a:r>
            <a:r>
              <a:rPr lang="it-IT" dirty="0" smtClean="0"/>
              <a:t>distribuito. Come anche se l’eccesso </a:t>
            </a:r>
            <a:r>
              <a:rPr lang="it-IT" dirty="0"/>
              <a:t>di peso è visibilmente muscolare. </a:t>
            </a:r>
            <a:r>
              <a:rPr lang="it-IT" dirty="0" smtClean="0"/>
              <a:t>La </a:t>
            </a:r>
            <a:r>
              <a:rPr lang="it-IT" dirty="0"/>
              <a:t>formula tende a discriminare le persone alte che possono essere </a:t>
            </a:r>
            <a:r>
              <a:rPr lang="it-IT" dirty="0" smtClean="0"/>
              <a:t>idonee anche con un </a:t>
            </a:r>
            <a:r>
              <a:rPr lang="it-IT" dirty="0"/>
              <a:t>BMI </a:t>
            </a:r>
            <a:r>
              <a:rPr lang="it-IT" dirty="0" smtClean="0"/>
              <a:t>maggiore di </a:t>
            </a:r>
            <a:r>
              <a:rPr lang="it-IT" dirty="0"/>
              <a:t>30</a:t>
            </a:r>
            <a:r>
              <a:rPr lang="it-IT" dirty="0" smtClean="0"/>
              <a:t>.</a:t>
            </a:r>
          </a:p>
        </p:txBody>
      </p:sp>
    </p:spTree>
    <p:extLst>
      <p:ext uri="{BB962C8B-B14F-4D97-AF65-F5344CB8AC3E}">
        <p14:creationId xmlns:p14="http://schemas.microsoft.com/office/powerpoint/2010/main" val="2058837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44334" y="271463"/>
            <a:ext cx="2469445" cy="476426"/>
          </a:xfrm>
        </p:spPr>
        <p:txBody>
          <a:bodyPr/>
          <a:lstStyle/>
          <a:p>
            <a:r>
              <a:rPr lang="it-IT" sz="2800" dirty="0" smtClean="0"/>
              <a:t>ASMA</a:t>
            </a:r>
            <a:endParaRPr lang="it-IT" sz="2800" dirty="0"/>
          </a:p>
        </p:txBody>
      </p:sp>
      <p:sp>
        <p:nvSpPr>
          <p:cNvPr id="3" name="Segnaposto contenuto 2"/>
          <p:cNvSpPr>
            <a:spLocks noGrp="1"/>
          </p:cNvSpPr>
          <p:nvPr>
            <p:ph idx="1"/>
          </p:nvPr>
        </p:nvSpPr>
        <p:spPr>
          <a:xfrm>
            <a:off x="0" y="747889"/>
            <a:ext cx="9144000" cy="6110111"/>
          </a:xfrm>
        </p:spPr>
        <p:txBody>
          <a:bodyPr/>
          <a:lstStyle/>
          <a:p>
            <a:pPr>
              <a:lnSpc>
                <a:spcPct val="80000"/>
              </a:lnSpc>
              <a:buFont typeface="Arial"/>
              <a:buChar char="•"/>
            </a:pPr>
            <a:r>
              <a:rPr lang="it-IT" sz="3200" dirty="0" smtClean="0">
                <a:solidFill>
                  <a:schemeClr val="tx1"/>
                </a:solidFill>
              </a:rPr>
              <a:t>NO</a:t>
            </a:r>
            <a:r>
              <a:rPr lang="it-IT" sz="2400" dirty="0" smtClean="0">
                <a:solidFill>
                  <a:schemeClr val="tx1"/>
                </a:solidFill>
              </a:rPr>
              <a:t> immersione </a:t>
            </a:r>
            <a:r>
              <a:rPr lang="it-IT" sz="2400" dirty="0">
                <a:solidFill>
                  <a:schemeClr val="tx1"/>
                </a:solidFill>
              </a:rPr>
              <a:t>se </a:t>
            </a:r>
            <a:r>
              <a:rPr lang="it-IT" sz="2400" dirty="0" smtClean="0">
                <a:solidFill>
                  <a:schemeClr val="tx1"/>
                </a:solidFill>
              </a:rPr>
              <a:t>con </a:t>
            </a:r>
            <a:r>
              <a:rPr lang="it-IT" sz="2400" dirty="0" err="1" smtClean="0">
                <a:solidFill>
                  <a:schemeClr val="tx1"/>
                </a:solidFill>
              </a:rPr>
              <a:t>broncoostruzione</a:t>
            </a:r>
            <a:r>
              <a:rPr lang="it-IT" sz="2400" dirty="0" smtClean="0">
                <a:solidFill>
                  <a:schemeClr val="tx1"/>
                </a:solidFill>
              </a:rPr>
              <a:t> da </a:t>
            </a:r>
            <a:r>
              <a:rPr lang="it-IT" sz="2400" dirty="0">
                <a:solidFill>
                  <a:schemeClr val="tx1"/>
                </a:solidFill>
              </a:rPr>
              <a:t>esercizio fisico, freddo o </a:t>
            </a:r>
            <a:r>
              <a:rPr lang="it-IT" sz="2400" dirty="0" smtClean="0">
                <a:solidFill>
                  <a:schemeClr val="tx1"/>
                </a:solidFill>
              </a:rPr>
              <a:t>emozioni</a:t>
            </a:r>
            <a:endParaRPr lang="it-IT" sz="2400" dirty="0">
              <a:solidFill>
                <a:schemeClr val="tx1"/>
              </a:solidFill>
            </a:endParaRPr>
          </a:p>
          <a:p>
            <a:pPr>
              <a:lnSpc>
                <a:spcPct val="80000"/>
              </a:lnSpc>
              <a:buFont typeface="Arial"/>
              <a:buChar char="•"/>
            </a:pPr>
            <a:r>
              <a:rPr lang="it-IT" sz="3200" dirty="0" smtClean="0"/>
              <a:t>SI’ </a:t>
            </a:r>
            <a:r>
              <a:rPr lang="it-IT" sz="2400" dirty="0" smtClean="0"/>
              <a:t>immersione (con </a:t>
            </a:r>
            <a:r>
              <a:rPr lang="it-IT" sz="2400" dirty="0"/>
              <a:t>o senza </a:t>
            </a:r>
            <a:r>
              <a:rPr lang="it-IT" sz="2400" dirty="0" smtClean="0"/>
              <a:t>di </a:t>
            </a:r>
            <a:r>
              <a:rPr lang="it-IT" sz="2400" dirty="0" err="1" smtClean="0"/>
              <a:t>antinfiamm</a:t>
            </a:r>
            <a:r>
              <a:rPr lang="it-IT" sz="2400" dirty="0" smtClean="0"/>
              <a:t>. </a:t>
            </a:r>
            <a:r>
              <a:rPr lang="it-IT" sz="2400" dirty="0"/>
              <a:t>x</a:t>
            </a:r>
            <a:r>
              <a:rPr lang="it-IT" sz="2400" dirty="0" smtClean="0"/>
              <a:t> aerosol) se:</a:t>
            </a:r>
          </a:p>
          <a:p>
            <a:pPr marL="804863" lvl="1" indent="-347663">
              <a:lnSpc>
                <a:spcPct val="80000"/>
              </a:lnSpc>
              <a:buFont typeface="Wingdings" charset="2"/>
              <a:buChar char="v"/>
            </a:pPr>
            <a:r>
              <a:rPr lang="it-IT" sz="2400" dirty="0" smtClean="0">
                <a:solidFill>
                  <a:srgbClr val="FF0000"/>
                </a:solidFill>
              </a:rPr>
              <a:t>sono </a:t>
            </a:r>
            <a:r>
              <a:rPr lang="it-IT" sz="2400" dirty="0">
                <a:solidFill>
                  <a:srgbClr val="FF0000"/>
                </a:solidFill>
              </a:rPr>
              <a:t>liberi dai sintomi di </a:t>
            </a:r>
            <a:r>
              <a:rPr lang="it-IT" sz="2400" dirty="0" smtClean="0">
                <a:solidFill>
                  <a:srgbClr val="FF0000"/>
                </a:solidFill>
              </a:rPr>
              <a:t>asma</a:t>
            </a:r>
          </a:p>
          <a:p>
            <a:pPr marL="804863" lvl="1" indent="-347663">
              <a:lnSpc>
                <a:spcPct val="80000"/>
              </a:lnSpc>
              <a:buFont typeface="Wingdings" charset="2"/>
              <a:buChar char="v"/>
            </a:pPr>
            <a:r>
              <a:rPr lang="it-IT" sz="2400" dirty="0" smtClean="0">
                <a:solidFill>
                  <a:srgbClr val="FF0000"/>
                </a:solidFill>
              </a:rPr>
              <a:t>hanno </a:t>
            </a:r>
            <a:r>
              <a:rPr lang="it-IT" sz="2400" dirty="0">
                <a:solidFill>
                  <a:srgbClr val="FF0000"/>
                </a:solidFill>
              </a:rPr>
              <a:t>una spirometria normale (FEV</a:t>
            </a:r>
            <a:r>
              <a:rPr lang="it-IT" sz="2400" baseline="-25000" dirty="0">
                <a:solidFill>
                  <a:srgbClr val="FF0000"/>
                </a:solidFill>
              </a:rPr>
              <a:t>1 </a:t>
            </a:r>
            <a:r>
              <a:rPr lang="it-IT" sz="2400" dirty="0">
                <a:solidFill>
                  <a:srgbClr val="FF0000"/>
                </a:solidFill>
              </a:rPr>
              <a:t>&gt; 80% del predetto e rapporto FEV</a:t>
            </a:r>
            <a:r>
              <a:rPr lang="it-IT" sz="2400" baseline="-25000" dirty="0">
                <a:solidFill>
                  <a:srgbClr val="FF0000"/>
                </a:solidFill>
              </a:rPr>
              <a:t>1</a:t>
            </a:r>
            <a:r>
              <a:rPr lang="it-IT" sz="2400" dirty="0">
                <a:solidFill>
                  <a:srgbClr val="FF0000"/>
                </a:solidFill>
              </a:rPr>
              <a:t>/VC &gt; 70% ) </a:t>
            </a:r>
            <a:endParaRPr lang="it-IT" sz="2400" dirty="0" smtClean="0">
              <a:solidFill>
                <a:srgbClr val="FF0000"/>
              </a:solidFill>
            </a:endParaRPr>
          </a:p>
          <a:p>
            <a:pPr marL="804863" lvl="1" indent="-347663">
              <a:lnSpc>
                <a:spcPct val="80000"/>
              </a:lnSpc>
              <a:buFont typeface="Wingdings" charset="2"/>
              <a:buChar char="v"/>
            </a:pPr>
            <a:r>
              <a:rPr lang="it-IT" sz="2400" dirty="0" smtClean="0">
                <a:solidFill>
                  <a:srgbClr val="FF0000"/>
                </a:solidFill>
              </a:rPr>
              <a:t>hanno </a:t>
            </a:r>
            <a:r>
              <a:rPr lang="it-IT" sz="2400" dirty="0">
                <a:solidFill>
                  <a:srgbClr val="FF0000"/>
                </a:solidFill>
              </a:rPr>
              <a:t>un test da sforzo negativo (caduta del FEV</a:t>
            </a:r>
            <a:r>
              <a:rPr lang="it-IT" sz="2400" baseline="-25000" dirty="0">
                <a:solidFill>
                  <a:srgbClr val="FF0000"/>
                </a:solidFill>
              </a:rPr>
              <a:t>1 </a:t>
            </a:r>
            <a:r>
              <a:rPr lang="it-IT" sz="2400" dirty="0">
                <a:solidFill>
                  <a:srgbClr val="FF0000"/>
                </a:solidFill>
              </a:rPr>
              <a:t>&lt;15% dopo esercizio </a:t>
            </a:r>
            <a:r>
              <a:rPr lang="it-IT" sz="2400" dirty="0" smtClean="0">
                <a:solidFill>
                  <a:srgbClr val="FF0000"/>
                </a:solidFill>
              </a:rPr>
              <a:t>fisico)</a:t>
            </a:r>
          </a:p>
          <a:p>
            <a:pPr marL="457200" indent="-457200">
              <a:lnSpc>
                <a:spcPct val="80000"/>
              </a:lnSpc>
              <a:buFontTx/>
              <a:buChar char="•"/>
            </a:pPr>
            <a:r>
              <a:rPr lang="it-IT" sz="3200" dirty="0" smtClean="0"/>
              <a:t>ATTENZIONE: </a:t>
            </a:r>
            <a:r>
              <a:rPr lang="it-IT" sz="2400" dirty="0" smtClean="0"/>
              <a:t>Monitoraggio </a:t>
            </a:r>
            <a:r>
              <a:rPr lang="it-IT" sz="2400" dirty="0"/>
              <a:t>asma con misure </a:t>
            </a:r>
            <a:r>
              <a:rPr lang="it-IT" sz="2400" dirty="0" err="1" smtClean="0"/>
              <a:t>bigiornaliere</a:t>
            </a:r>
            <a:r>
              <a:rPr lang="it-IT" sz="2400" dirty="0" smtClean="0"/>
              <a:t> </a:t>
            </a:r>
            <a:r>
              <a:rPr lang="it-IT" sz="2400" dirty="0"/>
              <a:t>del </a:t>
            </a:r>
            <a:r>
              <a:rPr lang="it-IT" sz="2400" dirty="0" smtClean="0"/>
              <a:t>picco </a:t>
            </a:r>
            <a:r>
              <a:rPr lang="it-IT" sz="2400" dirty="0"/>
              <a:t>di </a:t>
            </a:r>
            <a:r>
              <a:rPr lang="it-IT" sz="2400" dirty="0" smtClean="0"/>
              <a:t>flusso</a:t>
            </a:r>
            <a:endParaRPr lang="it-IT" sz="2400" dirty="0"/>
          </a:p>
          <a:p>
            <a:pPr marL="803275" lvl="2" indent="-352425">
              <a:lnSpc>
                <a:spcPct val="80000"/>
              </a:lnSpc>
              <a:buFont typeface="Wingdings" charset="2"/>
              <a:buChar char="v"/>
            </a:pPr>
            <a:r>
              <a:rPr lang="it-IT" sz="2400" u="sng" dirty="0" smtClean="0">
                <a:solidFill>
                  <a:srgbClr val="FF00FF"/>
                </a:solidFill>
              </a:rPr>
              <a:t>devono </a:t>
            </a:r>
            <a:r>
              <a:rPr lang="it-IT" sz="2400" u="sng" dirty="0">
                <a:solidFill>
                  <a:srgbClr val="FF00FF"/>
                </a:solidFill>
              </a:rPr>
              <a:t>astenersi dall’immersione se </a:t>
            </a:r>
            <a:r>
              <a:rPr lang="it-IT" sz="2400" u="sng" dirty="0" smtClean="0">
                <a:solidFill>
                  <a:srgbClr val="FF00FF"/>
                </a:solidFill>
              </a:rPr>
              <a:t>hanno:</a:t>
            </a:r>
            <a:endParaRPr lang="it-IT" sz="2400" u="sng" dirty="0">
              <a:solidFill>
                <a:srgbClr val="FF00FF"/>
              </a:solidFill>
            </a:endParaRPr>
          </a:p>
          <a:p>
            <a:pPr marL="1262063" lvl="2" indent="-354013">
              <a:lnSpc>
                <a:spcPct val="80000"/>
              </a:lnSpc>
              <a:buFont typeface="Wingdings" charset="2"/>
              <a:buChar char="²"/>
            </a:pPr>
            <a:r>
              <a:rPr lang="it-IT" sz="2400" dirty="0" smtClean="0"/>
              <a:t>asma </a:t>
            </a:r>
            <a:r>
              <a:rPr lang="it-IT" sz="2400" dirty="0"/>
              <a:t>attiva (</a:t>
            </a:r>
            <a:r>
              <a:rPr lang="it-IT" sz="2400" dirty="0" smtClean="0"/>
              <a:t>con uso farmaci </a:t>
            </a:r>
            <a:r>
              <a:rPr lang="it-IT" sz="2400" dirty="0"/>
              <a:t>sintomatici nelle 48 ore </a:t>
            </a:r>
            <a:r>
              <a:rPr lang="it-IT" sz="2400" dirty="0" smtClean="0"/>
              <a:t>prima dell’immersione)</a:t>
            </a:r>
          </a:p>
          <a:p>
            <a:pPr marL="1262063" lvl="2" indent="-354013">
              <a:lnSpc>
                <a:spcPct val="80000"/>
              </a:lnSpc>
              <a:buFont typeface="Wingdings" charset="2"/>
              <a:buChar char="²"/>
            </a:pPr>
            <a:r>
              <a:rPr lang="it-IT" sz="2400" dirty="0" smtClean="0"/>
              <a:t>una </a:t>
            </a:r>
            <a:r>
              <a:rPr lang="it-IT" sz="2400" dirty="0"/>
              <a:t>riduzione del PEF (caduta &gt;10% rispetto ai valori migliori</a:t>
            </a:r>
            <a:r>
              <a:rPr lang="it-IT" sz="2400" dirty="0" smtClean="0"/>
              <a:t>)</a:t>
            </a:r>
          </a:p>
          <a:p>
            <a:pPr marL="1262063" lvl="2" indent="-354013">
              <a:lnSpc>
                <a:spcPct val="80000"/>
              </a:lnSpc>
              <a:buFont typeface="Wingdings" charset="2"/>
              <a:buChar char="²"/>
            </a:pPr>
            <a:r>
              <a:rPr lang="it-IT" sz="2400" dirty="0" smtClean="0"/>
              <a:t>aumento </a:t>
            </a:r>
            <a:r>
              <a:rPr lang="it-IT" sz="2400" dirty="0"/>
              <a:t>della variabilità del picco di flusso (variazioni giornaliere &gt; 20%) </a:t>
            </a:r>
          </a:p>
          <a:p>
            <a:pPr>
              <a:lnSpc>
                <a:spcPct val="80000"/>
              </a:lnSpc>
            </a:pPr>
            <a:endParaRPr lang="it-IT" sz="2400" dirty="0"/>
          </a:p>
        </p:txBody>
      </p:sp>
    </p:spTree>
    <p:extLst>
      <p:ext uri="{BB962C8B-B14F-4D97-AF65-F5344CB8AC3E}">
        <p14:creationId xmlns:p14="http://schemas.microsoft.com/office/powerpoint/2010/main" val="108961593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GIRL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025"/>
            <a:ext cx="9144000" cy="6793246"/>
          </a:xfrm>
          <a:prstGeom prst="rect">
            <a:avLst/>
          </a:prstGeom>
        </p:spPr>
      </p:pic>
    </p:spTree>
    <p:extLst>
      <p:ext uri="{BB962C8B-B14F-4D97-AF65-F5344CB8AC3E}">
        <p14:creationId xmlns:p14="http://schemas.microsoft.com/office/powerpoint/2010/main" val="51683958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077913"/>
            <a:ext cx="8249356" cy="5582531"/>
          </a:xfrm>
        </p:spPr>
        <p:txBody>
          <a:bodyPr/>
          <a:lstStyle/>
          <a:p>
            <a:pPr marL="457200" indent="-457200">
              <a:buFont typeface="Arial"/>
              <a:buChar char="•"/>
            </a:pPr>
            <a:r>
              <a:rPr lang="it-IT" dirty="0" smtClean="0"/>
              <a:t>MITI</a:t>
            </a:r>
          </a:p>
          <a:p>
            <a:pPr marL="896938" lvl="1" indent="-457200" defTabSz="446088">
              <a:buFont typeface="Arial"/>
              <a:buChar char="•"/>
              <a:tabLst>
                <a:tab pos="903288" algn="l"/>
              </a:tabLst>
            </a:pPr>
            <a:r>
              <a:rPr lang="it-IT" dirty="0" smtClean="0">
                <a:solidFill>
                  <a:srgbClr val="FF0000"/>
                </a:solidFill>
              </a:rPr>
              <a:t>DIFFERENZE ANATOMICHE</a:t>
            </a:r>
          </a:p>
          <a:p>
            <a:pPr marL="896938" lvl="1" indent="-457200" defTabSz="446088">
              <a:buFont typeface="Arial"/>
              <a:buChar char="•"/>
              <a:tabLst>
                <a:tab pos="903288" algn="l"/>
              </a:tabLst>
            </a:pPr>
            <a:r>
              <a:rPr lang="it-IT" dirty="0" smtClean="0">
                <a:solidFill>
                  <a:srgbClr val="FF0000"/>
                </a:solidFill>
              </a:rPr>
              <a:t>ATTIVITA’ SUBACQUEA</a:t>
            </a:r>
          </a:p>
          <a:p>
            <a:pPr marL="896938" lvl="1" indent="-457200" defTabSz="446088">
              <a:buFont typeface="Arial"/>
              <a:buChar char="•"/>
              <a:tabLst>
                <a:tab pos="903288" algn="l"/>
              </a:tabLst>
            </a:pPr>
            <a:r>
              <a:rPr lang="it-IT" dirty="0" smtClean="0">
                <a:solidFill>
                  <a:srgbClr val="FF0000"/>
                </a:solidFill>
              </a:rPr>
              <a:t>VARIAZIONI TERMICHE</a:t>
            </a:r>
          </a:p>
          <a:p>
            <a:pPr marL="457200" indent="-457200" defTabSz="446088">
              <a:buFont typeface="Arial"/>
              <a:buChar char="•"/>
              <a:tabLst>
                <a:tab pos="903288" algn="l"/>
              </a:tabLst>
            </a:pPr>
            <a:r>
              <a:rPr lang="it-IT" dirty="0" smtClean="0"/>
              <a:t>MESTRUAZIONI (edema, emicrania, nausea, vomito)</a:t>
            </a:r>
          </a:p>
          <a:p>
            <a:pPr marL="457200" indent="-457200" defTabSz="446088">
              <a:buFont typeface="Arial"/>
              <a:buChar char="•"/>
              <a:tabLst>
                <a:tab pos="903288" algn="l"/>
              </a:tabLst>
            </a:pPr>
            <a:r>
              <a:rPr lang="it-IT" dirty="0" smtClean="0"/>
              <a:t>CONTRACCETTIVI</a:t>
            </a:r>
          </a:p>
          <a:p>
            <a:pPr marL="457200" indent="-457200" defTabSz="446088">
              <a:buFont typeface="Arial"/>
              <a:buChar char="•"/>
              <a:tabLst>
                <a:tab pos="903288" algn="l"/>
              </a:tabLst>
            </a:pPr>
            <a:r>
              <a:rPr lang="it-IT" dirty="0" smtClean="0"/>
              <a:t>MDD</a:t>
            </a:r>
          </a:p>
          <a:p>
            <a:pPr marL="457200" indent="-457200" defTabSz="446088">
              <a:buFont typeface="Arial"/>
              <a:buChar char="•"/>
              <a:tabLst>
                <a:tab pos="903288" algn="l"/>
              </a:tabLst>
            </a:pPr>
            <a:r>
              <a:rPr lang="it-IT" dirty="0" smtClean="0"/>
              <a:t>GRAVIDANZA</a:t>
            </a:r>
          </a:p>
          <a:p>
            <a:pPr marL="457200" indent="-457200" defTabSz="446088">
              <a:buFont typeface="Arial"/>
              <a:buChar char="•"/>
              <a:tabLst>
                <a:tab pos="903288" algn="l"/>
              </a:tabLst>
            </a:pPr>
            <a:r>
              <a:rPr lang="it-IT" dirty="0" smtClean="0"/>
              <a:t>PROTESI</a:t>
            </a:r>
          </a:p>
          <a:p>
            <a:pPr marL="457200" indent="-457200" defTabSz="446088">
              <a:buFont typeface="Arial"/>
              <a:buChar char="•"/>
              <a:tabLst>
                <a:tab pos="903288" algn="l"/>
              </a:tabLst>
            </a:pPr>
            <a:r>
              <a:rPr lang="it-IT" dirty="0" smtClean="0"/>
              <a:t>PATOLOGIE (</a:t>
            </a:r>
            <a:r>
              <a:rPr lang="it-IT" dirty="0" err="1" smtClean="0"/>
              <a:t>ca</a:t>
            </a:r>
            <a:r>
              <a:rPr lang="it-IT" dirty="0" smtClean="0"/>
              <a:t>. della mammella)</a:t>
            </a:r>
            <a:endParaRPr lang="it-IT" dirty="0"/>
          </a:p>
        </p:txBody>
      </p:sp>
      <p:sp>
        <p:nvSpPr>
          <p:cNvPr id="5" name="Titolo 1"/>
          <p:cNvSpPr>
            <a:spLocks noGrp="1"/>
          </p:cNvSpPr>
          <p:nvPr>
            <p:ph type="title"/>
          </p:nvPr>
        </p:nvSpPr>
        <p:spPr>
          <a:xfrm>
            <a:off x="328613" y="398463"/>
            <a:ext cx="8229600" cy="679450"/>
          </a:xfrm>
        </p:spPr>
        <p:txBody>
          <a:bodyPr/>
          <a:lstStyle/>
          <a:p>
            <a:r>
              <a:rPr lang="it-IT" dirty="0" smtClean="0"/>
              <a:t>DONNE E SUBACQUEA</a:t>
            </a:r>
            <a:endParaRPr lang="it-IT" dirty="0"/>
          </a:p>
        </p:txBody>
      </p:sp>
    </p:spTree>
    <p:extLst>
      <p:ext uri="{BB962C8B-B14F-4D97-AF65-F5344CB8AC3E}">
        <p14:creationId xmlns:p14="http://schemas.microsoft.com/office/powerpoint/2010/main" val="171464266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3101" y="1397000"/>
            <a:ext cx="8229600" cy="798512"/>
          </a:xfrm>
        </p:spPr>
        <p:txBody>
          <a:bodyPr>
            <a:normAutofit/>
          </a:bodyPr>
          <a:lstStyle/>
          <a:p>
            <a:r>
              <a:rPr lang="it-IT" sz="4000" dirty="0" smtClean="0"/>
              <a:t>IMMERSIONE SUBACQUEA</a:t>
            </a:r>
            <a:endParaRPr lang="it-IT" sz="4000" dirty="0"/>
          </a:p>
        </p:txBody>
      </p:sp>
      <p:sp>
        <p:nvSpPr>
          <p:cNvPr id="3" name="Segnaposto contenuto 2"/>
          <p:cNvSpPr>
            <a:spLocks noGrp="1"/>
          </p:cNvSpPr>
          <p:nvPr>
            <p:ph idx="1"/>
          </p:nvPr>
        </p:nvSpPr>
        <p:spPr>
          <a:xfrm>
            <a:off x="183444" y="3013957"/>
            <a:ext cx="8719257" cy="2672821"/>
          </a:xfrm>
        </p:spPr>
        <p:txBody>
          <a:bodyPr>
            <a:normAutofit/>
          </a:bodyPr>
          <a:lstStyle/>
          <a:p>
            <a:pPr marL="457200" indent="-457200">
              <a:buFont typeface="Arial"/>
              <a:buChar char="•"/>
            </a:pPr>
            <a:r>
              <a:rPr lang="it-IT" sz="3200" dirty="0" smtClean="0"/>
              <a:t>APNEA</a:t>
            </a:r>
          </a:p>
          <a:p>
            <a:pPr marL="457200" indent="-457200">
              <a:buFont typeface="Arial"/>
              <a:buChar char="•"/>
            </a:pPr>
            <a:r>
              <a:rPr lang="it-IT" sz="3200" dirty="0" smtClean="0"/>
              <a:t>AUTORESPIRATORE ARIA/MISCELE</a:t>
            </a:r>
          </a:p>
          <a:p>
            <a:pPr marL="457200" indent="-457200">
              <a:buFont typeface="Arial"/>
              <a:buChar char="•"/>
            </a:pPr>
            <a:r>
              <a:rPr lang="it-IT" sz="3200" dirty="0" smtClean="0"/>
              <a:t>REBREATHER</a:t>
            </a:r>
          </a:p>
          <a:p>
            <a:pPr marL="457200" indent="-457200">
              <a:buFont typeface="Arial"/>
              <a:buChar char="•"/>
            </a:pPr>
            <a:r>
              <a:rPr lang="it-IT" sz="3200" dirty="0" smtClean="0">
                <a:solidFill>
                  <a:schemeClr val="bg1">
                    <a:lumMod val="75000"/>
                  </a:schemeClr>
                </a:solidFill>
              </a:rPr>
              <a:t>(AUTORESPIRATORE A OSSIGENO)</a:t>
            </a:r>
            <a:endParaRPr lang="it-IT" sz="3200" dirty="0">
              <a:solidFill>
                <a:schemeClr val="bg1">
                  <a:lumMod val="75000"/>
                </a:schemeClr>
              </a:solidFill>
            </a:endParaRPr>
          </a:p>
        </p:txBody>
      </p:sp>
      <p:sp>
        <p:nvSpPr>
          <p:cNvPr id="4" name="Segnaposto numero diapositiva 3"/>
          <p:cNvSpPr>
            <a:spLocks noGrp="1"/>
          </p:cNvSpPr>
          <p:nvPr>
            <p:ph type="sldNum" sz="quarter" idx="12"/>
          </p:nvPr>
        </p:nvSpPr>
        <p:spPr/>
        <p:txBody>
          <a:bodyPr/>
          <a:lstStyle/>
          <a:p>
            <a:fld id="{47E75CAE-BBA5-6E43-A9BB-D098F6A40223}" type="slidenum">
              <a:rPr lang="it-IT" smtClean="0"/>
              <a:pPr/>
              <a:t>44</a:t>
            </a:fld>
            <a:endParaRPr lang="it-IT"/>
          </a:p>
        </p:txBody>
      </p:sp>
    </p:spTree>
    <p:extLst>
      <p:ext uri="{BB962C8B-B14F-4D97-AF65-F5344CB8AC3E}">
        <p14:creationId xmlns:p14="http://schemas.microsoft.com/office/powerpoint/2010/main" val="81000929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485443" y="547510"/>
            <a:ext cx="2285999" cy="606778"/>
          </a:xfrm>
        </p:spPr>
        <p:txBody>
          <a:bodyPr>
            <a:normAutofit fontScale="90000"/>
          </a:bodyPr>
          <a:lstStyle/>
          <a:p>
            <a:r>
              <a:rPr lang="it-IT" dirty="0" smtClean="0"/>
              <a:t>APNEA</a:t>
            </a:r>
            <a:endParaRPr lang="it-IT" dirty="0"/>
          </a:p>
        </p:txBody>
      </p:sp>
      <p:sp>
        <p:nvSpPr>
          <p:cNvPr id="3" name="Segnaposto contenuto 2"/>
          <p:cNvSpPr>
            <a:spLocks noGrp="1"/>
          </p:cNvSpPr>
          <p:nvPr>
            <p:ph idx="1"/>
          </p:nvPr>
        </p:nvSpPr>
        <p:spPr>
          <a:xfrm>
            <a:off x="0" y="1323621"/>
            <a:ext cx="9144000" cy="5169254"/>
          </a:xfrm>
        </p:spPr>
        <p:txBody>
          <a:bodyPr>
            <a:normAutofit fontScale="92500" lnSpcReduction="20000"/>
          </a:bodyPr>
          <a:lstStyle/>
          <a:p>
            <a:pPr marL="457200" indent="-457200">
              <a:spcAft>
                <a:spcPts val="600"/>
              </a:spcAft>
              <a:buFont typeface="Arial"/>
              <a:buChar char="•"/>
            </a:pPr>
            <a:r>
              <a:rPr lang="it-IT" sz="2800" dirty="0" smtClean="0"/>
              <a:t>OTTIMO TRAINING PER UNA CONOSCENZA DEL PROPRIO CORPO, DEI PROPRI LIMITI</a:t>
            </a:r>
          </a:p>
          <a:p>
            <a:pPr marL="457200" indent="-457200">
              <a:spcAft>
                <a:spcPts val="600"/>
              </a:spcAft>
              <a:buFont typeface="Arial"/>
              <a:buChar char="•"/>
            </a:pPr>
            <a:r>
              <a:rPr lang="it-IT" sz="2800" dirty="0" smtClean="0"/>
              <a:t>IMPORTANTE PER EQUILIBRIO MENTALE</a:t>
            </a:r>
          </a:p>
          <a:p>
            <a:pPr marL="457200" indent="-457200">
              <a:spcAft>
                <a:spcPts val="600"/>
              </a:spcAft>
              <a:buFont typeface="Arial"/>
              <a:buChar char="•"/>
            </a:pPr>
            <a:r>
              <a:rPr lang="it-IT" sz="2800" dirty="0" smtClean="0"/>
              <a:t>TESAURIZZAZIONE DELLE FORZE CON MOVIMENTI CONTROLLATI E “DOLCI”</a:t>
            </a:r>
          </a:p>
          <a:p>
            <a:pPr marL="457200" indent="-457200">
              <a:spcAft>
                <a:spcPts val="600"/>
              </a:spcAft>
              <a:buFont typeface="Arial"/>
              <a:buChar char="•"/>
            </a:pPr>
            <a:r>
              <a:rPr lang="it-IT" sz="2800" dirty="0" smtClean="0"/>
              <a:t>RIFLESSO </a:t>
            </a:r>
            <a:r>
              <a:rPr lang="it-IT" sz="2800" dirty="0" err="1" smtClean="0"/>
              <a:t>DI</a:t>
            </a:r>
            <a:r>
              <a:rPr lang="it-IT" sz="2800" dirty="0" smtClean="0"/>
              <a:t> APNEA E IMMERSIONE:</a:t>
            </a:r>
          </a:p>
          <a:p>
            <a:pPr marL="914400" lvl="1" indent="-457200">
              <a:spcAft>
                <a:spcPts val="600"/>
              </a:spcAft>
              <a:buFont typeface="Arial"/>
              <a:buChar char="•"/>
            </a:pPr>
            <a:r>
              <a:rPr lang="it-IT" dirty="0" smtClean="0">
                <a:solidFill>
                  <a:srgbClr val="FF0000"/>
                </a:solidFill>
              </a:rPr>
              <a:t>BRADICARDIA (+++ IN ACQUA FREDDA)</a:t>
            </a:r>
          </a:p>
          <a:p>
            <a:pPr marL="914400" lvl="1" indent="-457200">
              <a:spcAft>
                <a:spcPts val="600"/>
              </a:spcAft>
              <a:buFont typeface="Arial"/>
              <a:buChar char="•"/>
            </a:pPr>
            <a:r>
              <a:rPr lang="it-IT" dirty="0" smtClean="0">
                <a:solidFill>
                  <a:srgbClr val="FF0000"/>
                </a:solidFill>
              </a:rPr>
              <a:t>VASOCOSTRIZIONE PERIFERICA</a:t>
            </a:r>
            <a:endParaRPr lang="it-IT" sz="2800" dirty="0" smtClean="0">
              <a:solidFill>
                <a:srgbClr val="FF0000"/>
              </a:solidFill>
            </a:endParaRPr>
          </a:p>
          <a:p>
            <a:pPr marL="457200" indent="-457200">
              <a:spcAft>
                <a:spcPts val="600"/>
              </a:spcAft>
              <a:buFont typeface="Arial"/>
              <a:buChar char="•"/>
            </a:pPr>
            <a:r>
              <a:rPr lang="it-IT" sz="2800" dirty="0" smtClean="0"/>
              <a:t>INCREMENTO PRODUZIONE ORMONE NATRIURETICO ATRIALE (DIURESI </a:t>
            </a:r>
            <a:r>
              <a:rPr lang="it-IT" sz="2800" dirty="0" err="1" smtClean="0"/>
              <a:t>x</a:t>
            </a:r>
            <a:r>
              <a:rPr lang="it-IT" sz="2800" dirty="0" smtClean="0"/>
              <a:t> 4-5)</a:t>
            </a:r>
          </a:p>
          <a:p>
            <a:pPr marL="457200" indent="-457200">
              <a:spcAft>
                <a:spcPts val="600"/>
              </a:spcAft>
              <a:buFont typeface="Arial"/>
              <a:buChar char="•"/>
            </a:pPr>
            <a:r>
              <a:rPr lang="it-IT" sz="2800" dirty="0" smtClean="0"/>
              <a:t>BLOOD </a:t>
            </a:r>
            <a:r>
              <a:rPr lang="it-IT" sz="2800" dirty="0" smtClean="0"/>
              <a:t>SHIFT</a:t>
            </a:r>
            <a:endParaRPr lang="it-IT" sz="2800" dirty="0" smtClean="0"/>
          </a:p>
          <a:p>
            <a:pPr marL="457200" indent="-457200">
              <a:buFont typeface="Arial"/>
              <a:buChar char="•"/>
            </a:pPr>
            <a:r>
              <a:rPr lang="it-IT" sz="2800" dirty="0" smtClean="0">
                <a:solidFill>
                  <a:srgbClr val="FF00FF"/>
                </a:solidFill>
              </a:rPr>
              <a:t>PRODUZIONE </a:t>
            </a:r>
            <a:r>
              <a:rPr lang="it-IT" sz="2800" dirty="0" err="1" smtClean="0">
                <a:solidFill>
                  <a:srgbClr val="FF00FF"/>
                </a:solidFill>
              </a:rPr>
              <a:t>DI</a:t>
            </a:r>
            <a:r>
              <a:rPr lang="it-IT" sz="2800" dirty="0" smtClean="0">
                <a:solidFill>
                  <a:srgbClr val="FF00FF"/>
                </a:solidFill>
              </a:rPr>
              <a:t> ENDORFINE</a:t>
            </a:r>
          </a:p>
        </p:txBody>
      </p:sp>
      <p:sp>
        <p:nvSpPr>
          <p:cNvPr id="4" name="Segnaposto numero diapositiva 3"/>
          <p:cNvSpPr>
            <a:spLocks noGrp="1"/>
          </p:cNvSpPr>
          <p:nvPr>
            <p:ph type="sldNum" sz="quarter" idx="12"/>
          </p:nvPr>
        </p:nvSpPr>
        <p:spPr/>
        <p:txBody>
          <a:bodyPr/>
          <a:lstStyle/>
          <a:p>
            <a:fld id="{47E75CAE-BBA5-6E43-A9BB-D098F6A40223}" type="slidenum">
              <a:rPr lang="it-IT" smtClean="0"/>
              <a:pPr/>
              <a:t>45</a:t>
            </a:fld>
            <a:endParaRPr lang="it-IT"/>
          </a:p>
        </p:txBody>
      </p:sp>
    </p:spTree>
    <p:extLst>
      <p:ext uri="{BB962C8B-B14F-4D97-AF65-F5344CB8AC3E}">
        <p14:creationId xmlns:p14="http://schemas.microsoft.com/office/powerpoint/2010/main" val="103190591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20889"/>
            <a:ext cx="8902701" cy="592667"/>
          </a:xfrm>
        </p:spPr>
        <p:txBody>
          <a:bodyPr>
            <a:normAutofit fontScale="90000"/>
          </a:bodyPr>
          <a:lstStyle/>
          <a:p>
            <a:r>
              <a:rPr lang="it-IT" dirty="0" smtClean="0"/>
              <a:t>AUTORESPIRATORE ARIA/MISCELE (ARA)</a:t>
            </a:r>
            <a:endParaRPr lang="it-IT" dirty="0"/>
          </a:p>
        </p:txBody>
      </p:sp>
      <p:sp>
        <p:nvSpPr>
          <p:cNvPr id="3" name="Segnaposto contenuto 2"/>
          <p:cNvSpPr>
            <a:spLocks noGrp="1"/>
          </p:cNvSpPr>
          <p:nvPr>
            <p:ph idx="1"/>
          </p:nvPr>
        </p:nvSpPr>
        <p:spPr>
          <a:xfrm>
            <a:off x="457199" y="1397000"/>
            <a:ext cx="8445501" cy="5324476"/>
          </a:xfrm>
        </p:spPr>
        <p:txBody>
          <a:bodyPr>
            <a:normAutofit lnSpcReduction="10000"/>
          </a:bodyPr>
          <a:lstStyle/>
          <a:p>
            <a:pPr marL="457200" indent="-457200">
              <a:spcAft>
                <a:spcPts val="600"/>
              </a:spcAft>
              <a:buFont typeface="Arial"/>
              <a:buChar char="•"/>
            </a:pPr>
            <a:r>
              <a:rPr lang="it-IT" sz="2800" dirty="0" smtClean="0"/>
              <a:t>RIFLESSO </a:t>
            </a:r>
            <a:r>
              <a:rPr lang="it-IT" sz="2800" dirty="0" err="1" smtClean="0"/>
              <a:t>DI</a:t>
            </a:r>
            <a:r>
              <a:rPr lang="it-IT" sz="2800" dirty="0" smtClean="0"/>
              <a:t> IMMERSIONE:</a:t>
            </a:r>
          </a:p>
          <a:p>
            <a:pPr marL="914400" lvl="1" indent="-457200">
              <a:spcAft>
                <a:spcPts val="600"/>
              </a:spcAft>
              <a:buFont typeface="Arial"/>
              <a:buChar char="•"/>
            </a:pPr>
            <a:r>
              <a:rPr lang="it-IT" dirty="0" smtClean="0"/>
              <a:t>BRADICARDIA (+++ IN ACQUA FREDDA)</a:t>
            </a:r>
          </a:p>
          <a:p>
            <a:pPr marL="914400" lvl="1" indent="-457200">
              <a:spcAft>
                <a:spcPts val="600"/>
              </a:spcAft>
              <a:buFont typeface="Arial"/>
              <a:buChar char="•"/>
            </a:pPr>
            <a:r>
              <a:rPr lang="it-IT" dirty="0" smtClean="0">
                <a:solidFill>
                  <a:srgbClr val="FF0000"/>
                </a:solidFill>
              </a:rPr>
              <a:t>VASOCOSTRIZIONE PERIFERICA</a:t>
            </a:r>
          </a:p>
          <a:p>
            <a:pPr marL="457200" indent="-457200">
              <a:spcAft>
                <a:spcPts val="600"/>
              </a:spcAft>
              <a:buFont typeface="Arial"/>
              <a:buChar char="•"/>
            </a:pPr>
            <a:r>
              <a:rPr lang="it-IT" sz="2800" dirty="0" smtClean="0"/>
              <a:t>INCREMENTO PRODUZIONE ORMONE NATRIURETICO ATRIALE </a:t>
            </a:r>
            <a:r>
              <a:rPr lang="it-IT" sz="2800" dirty="0" smtClean="0">
                <a:solidFill>
                  <a:srgbClr val="FF0000"/>
                </a:solidFill>
              </a:rPr>
              <a:t>(DIURESI </a:t>
            </a:r>
            <a:r>
              <a:rPr lang="it-IT" sz="2800" dirty="0" err="1" smtClean="0">
                <a:solidFill>
                  <a:srgbClr val="FF0000"/>
                </a:solidFill>
              </a:rPr>
              <a:t>x</a:t>
            </a:r>
            <a:r>
              <a:rPr lang="it-IT" sz="2800" dirty="0" smtClean="0">
                <a:solidFill>
                  <a:srgbClr val="FF0000"/>
                </a:solidFill>
              </a:rPr>
              <a:t> 4-5)</a:t>
            </a:r>
          </a:p>
          <a:p>
            <a:pPr marL="457200" indent="-457200">
              <a:buFont typeface="Arial"/>
              <a:buChar char="•"/>
            </a:pPr>
            <a:r>
              <a:rPr lang="it-IT" sz="2800" dirty="0" smtClean="0">
                <a:solidFill>
                  <a:srgbClr val="FF0000"/>
                </a:solidFill>
              </a:rPr>
              <a:t>RIDUZIONE DEL VOLUME SANGUIGNO NELLE VENE DEGLI ARTI </a:t>
            </a:r>
            <a:r>
              <a:rPr lang="it-IT" sz="2800" dirty="0" smtClean="0"/>
              <a:t>(   GRAVITA’)</a:t>
            </a:r>
          </a:p>
          <a:p>
            <a:pPr marL="457200" indent="-457200">
              <a:buFont typeface="Arial"/>
              <a:buChar char="•"/>
            </a:pPr>
            <a:r>
              <a:rPr lang="it-IT" sz="2800" dirty="0" smtClean="0">
                <a:solidFill>
                  <a:srgbClr val="FF0000"/>
                </a:solidFill>
              </a:rPr>
              <a:t>PRESSIONI DIVERSE NELLE VARIE AREE DEL CORPO, CON MODIFICAZIONI CONTINUE</a:t>
            </a:r>
          </a:p>
          <a:p>
            <a:pPr marL="457200" indent="-457200">
              <a:buFont typeface="Arial"/>
              <a:buChar char="•"/>
            </a:pPr>
            <a:r>
              <a:rPr lang="it-IT" sz="2800" dirty="0" smtClean="0">
                <a:solidFill>
                  <a:srgbClr val="FF6EFF"/>
                </a:solidFill>
              </a:rPr>
              <a:t>PRODUZIONE </a:t>
            </a:r>
            <a:r>
              <a:rPr lang="it-IT" sz="2800" dirty="0" err="1" smtClean="0">
                <a:solidFill>
                  <a:srgbClr val="FF6EFF"/>
                </a:solidFill>
              </a:rPr>
              <a:t>DI</a:t>
            </a:r>
            <a:r>
              <a:rPr lang="it-IT" sz="2800" dirty="0" smtClean="0">
                <a:solidFill>
                  <a:srgbClr val="FF6EFF"/>
                </a:solidFill>
              </a:rPr>
              <a:t> ENDORFINE</a:t>
            </a:r>
          </a:p>
        </p:txBody>
      </p:sp>
      <p:sp>
        <p:nvSpPr>
          <p:cNvPr id="4" name="Segnaposto numero diapositiva 3"/>
          <p:cNvSpPr>
            <a:spLocks noGrp="1"/>
          </p:cNvSpPr>
          <p:nvPr>
            <p:ph type="sldNum" sz="quarter" idx="12"/>
          </p:nvPr>
        </p:nvSpPr>
        <p:spPr/>
        <p:txBody>
          <a:bodyPr/>
          <a:lstStyle/>
          <a:p>
            <a:fld id="{47E75CAE-BBA5-6E43-A9BB-D098F6A40223}" type="slidenum">
              <a:rPr lang="it-IT" smtClean="0"/>
              <a:pPr/>
              <a:t>46</a:t>
            </a:fld>
            <a:endParaRPr lang="it-IT"/>
          </a:p>
        </p:txBody>
      </p:sp>
      <p:cxnSp>
        <p:nvCxnSpPr>
          <p:cNvPr id="7" name="Connettore 2 6"/>
          <p:cNvCxnSpPr/>
          <p:nvPr/>
        </p:nvCxnSpPr>
        <p:spPr>
          <a:xfrm rot="5400000">
            <a:off x="5495485" y="4589287"/>
            <a:ext cx="435856" cy="1588"/>
          </a:xfrm>
          <a:prstGeom prst="straightConnector1">
            <a:avLst/>
          </a:prstGeom>
          <a:ln w="4445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139552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947332"/>
            <a:ext cx="9144000" cy="4774143"/>
          </a:xfrm>
        </p:spPr>
        <p:txBody>
          <a:bodyPr>
            <a:normAutofit/>
          </a:bodyPr>
          <a:lstStyle/>
          <a:p>
            <a:pPr algn="just">
              <a:spcAft>
                <a:spcPts val="600"/>
              </a:spcAft>
              <a:buFont typeface="Arial"/>
              <a:buChar char="•"/>
            </a:pPr>
            <a:r>
              <a:rPr lang="it-IT" sz="2400" dirty="0" smtClean="0"/>
              <a:t>42 QUESTIONARI</a:t>
            </a:r>
          </a:p>
          <a:p>
            <a:pPr algn="just">
              <a:spcAft>
                <a:spcPts val="600"/>
              </a:spcAft>
              <a:buFont typeface="Arial"/>
              <a:buChar char="•"/>
            </a:pPr>
            <a:r>
              <a:rPr lang="it-IT" sz="2400" dirty="0" smtClean="0"/>
              <a:t>DONNE CON UNA ETÀ COMPRESA TRA 36 E 66 ANNI</a:t>
            </a:r>
          </a:p>
          <a:p>
            <a:pPr algn="just">
              <a:spcAft>
                <a:spcPts val="600"/>
              </a:spcAft>
              <a:buFont typeface="Arial"/>
              <a:buChar char="•"/>
            </a:pPr>
            <a:r>
              <a:rPr lang="it-IT" sz="2400" dirty="0" smtClean="0"/>
              <a:t>INTERVENTO CHIRURGICO (QUADRANTECTOMIA, MASTECTOMIA), SEGUITO DA CHEMIOTERAPIA E RADIOTERAPIA</a:t>
            </a:r>
          </a:p>
          <a:p>
            <a:pPr algn="just">
              <a:spcAft>
                <a:spcPts val="600"/>
              </a:spcAft>
              <a:buFont typeface="Arial"/>
              <a:buChar char="•"/>
            </a:pPr>
            <a:r>
              <a:rPr lang="it-IT" sz="2400" dirty="0" smtClean="0"/>
              <a:t>IL TEMPO INTERCORSO FRA INTERVENTO CHIRURGICO E RIPRESA DELLA ATTIVITÀ SUBACQUEA, ANDAVA DA </a:t>
            </a:r>
            <a:r>
              <a:rPr lang="it-IT" sz="2400" dirty="0" err="1" smtClean="0"/>
              <a:t>0</a:t>
            </a:r>
            <a:r>
              <a:rPr lang="it-IT" sz="2400" dirty="0" smtClean="0"/>
              <a:t> A 48 MESI</a:t>
            </a:r>
          </a:p>
          <a:p>
            <a:pPr algn="just">
              <a:spcAft>
                <a:spcPts val="600"/>
              </a:spcAft>
              <a:buFont typeface="Arial"/>
              <a:buChar char="•"/>
            </a:pPr>
            <a:r>
              <a:rPr lang="it-IT" sz="2400" dirty="0" smtClean="0"/>
              <a:t>L’80% AVEVA FATTO FISIOTERAPIA O GINNASTICA PER MIGLIORARE LA FORMA FISICA</a:t>
            </a:r>
            <a:endParaRPr lang="it-IT" sz="2400" dirty="0"/>
          </a:p>
        </p:txBody>
      </p:sp>
      <p:sp>
        <p:nvSpPr>
          <p:cNvPr id="4" name="Segnaposto numero diapositiva 3"/>
          <p:cNvSpPr>
            <a:spLocks noGrp="1"/>
          </p:cNvSpPr>
          <p:nvPr>
            <p:ph type="sldNum" sz="quarter" idx="12"/>
          </p:nvPr>
        </p:nvSpPr>
        <p:spPr/>
        <p:txBody>
          <a:bodyPr/>
          <a:lstStyle/>
          <a:p>
            <a:fld id="{47E75CAE-BBA5-6E43-A9BB-D098F6A40223}" type="slidenum">
              <a:rPr lang="it-IT" smtClean="0"/>
              <a:pPr/>
              <a:t>47</a:t>
            </a:fld>
            <a:endParaRPr lang="it-IT"/>
          </a:p>
        </p:txBody>
      </p:sp>
      <p:sp>
        <p:nvSpPr>
          <p:cNvPr id="5" name="Titolo 1"/>
          <p:cNvSpPr>
            <a:spLocks noGrp="1"/>
          </p:cNvSpPr>
          <p:nvPr>
            <p:ph type="title"/>
          </p:nvPr>
        </p:nvSpPr>
        <p:spPr>
          <a:xfrm>
            <a:off x="673101" y="790221"/>
            <a:ext cx="8229600" cy="1157111"/>
          </a:xfrm>
        </p:spPr>
        <p:txBody>
          <a:bodyPr>
            <a:normAutofit fontScale="90000"/>
          </a:bodyPr>
          <a:lstStyle/>
          <a:p>
            <a:r>
              <a:rPr lang="it-IT" sz="2889" dirty="0" smtClean="0"/>
              <a:t>INDAGINE DAN USA </a:t>
            </a:r>
            <a:r>
              <a:rPr lang="it-IT" sz="2222" dirty="0" smtClean="0"/>
              <a:t>(</a:t>
            </a:r>
            <a:r>
              <a:rPr lang="it-IT" sz="2222" dirty="0" err="1" smtClean="0"/>
              <a:t>Divers</a:t>
            </a:r>
            <a:r>
              <a:rPr lang="it-IT" sz="2222" dirty="0" smtClean="0"/>
              <a:t> </a:t>
            </a:r>
            <a:r>
              <a:rPr lang="it-IT" sz="2222" dirty="0" err="1" smtClean="0"/>
              <a:t>Alert</a:t>
            </a:r>
            <a:r>
              <a:rPr lang="it-IT" sz="2222" dirty="0" smtClean="0"/>
              <a:t> Network) </a:t>
            </a:r>
            <a:r>
              <a:rPr lang="it-IT" sz="2889" dirty="0" smtClean="0"/>
              <a:t>2006</a:t>
            </a:r>
            <a:r>
              <a:rPr lang="it-IT" dirty="0" smtClean="0"/>
              <a:t/>
            </a:r>
            <a:br>
              <a:rPr lang="it-IT" dirty="0" smtClean="0"/>
            </a:br>
            <a:r>
              <a:rPr lang="it-IT" sz="2667" u="sng" dirty="0" smtClean="0"/>
              <a:t>Esiti del cancro al seno in funzione</a:t>
            </a:r>
            <a:br>
              <a:rPr lang="it-IT" sz="2667" u="sng" dirty="0" smtClean="0"/>
            </a:br>
            <a:r>
              <a:rPr lang="it-IT" sz="2667" u="sng" dirty="0" smtClean="0"/>
              <a:t>della idoneità all’immersione </a:t>
            </a:r>
            <a:endParaRPr lang="it-IT" sz="2667" u="sng" dirty="0"/>
          </a:p>
        </p:txBody>
      </p:sp>
    </p:spTree>
    <p:extLst>
      <p:ext uri="{BB962C8B-B14F-4D97-AF65-F5344CB8AC3E}">
        <p14:creationId xmlns:p14="http://schemas.microsoft.com/office/powerpoint/2010/main" val="226992620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947332"/>
            <a:ext cx="8229600" cy="4713112"/>
          </a:xfrm>
        </p:spPr>
        <p:txBody>
          <a:bodyPr>
            <a:noAutofit/>
          </a:bodyPr>
          <a:lstStyle/>
          <a:p>
            <a:pPr marL="457200" indent="-457200">
              <a:buFont typeface="Arial"/>
              <a:buChar char="•"/>
            </a:pPr>
            <a:r>
              <a:rPr lang="it-IT" sz="3200" dirty="0" smtClean="0"/>
              <a:t>BENESSERE PSICO-FISICO NEL RICOMINCIARE L’ATTIVITA’ SUB</a:t>
            </a:r>
          </a:p>
          <a:p>
            <a:pPr marL="457200" indent="-457200">
              <a:buFont typeface="Arial"/>
              <a:buChar char="•"/>
            </a:pPr>
            <a:r>
              <a:rPr lang="it-IT" sz="3200" dirty="0" smtClean="0"/>
              <a:t>12% MIGLIORAMENTO DEL LINFEDEMA</a:t>
            </a:r>
          </a:p>
          <a:p>
            <a:pPr marL="457200" indent="-457200">
              <a:buFont typeface="Arial"/>
              <a:buChar char="•"/>
            </a:pPr>
            <a:r>
              <a:rPr lang="it-IT" sz="3200" dirty="0" smtClean="0"/>
              <a:t>20% MAGGIORE AFFATICABILITÀ</a:t>
            </a:r>
          </a:p>
          <a:p>
            <a:pPr marL="457200" indent="-457200">
              <a:buFont typeface="Arial"/>
              <a:buChar char="•"/>
            </a:pPr>
            <a:r>
              <a:rPr lang="it-IT" sz="3200" dirty="0" smtClean="0"/>
              <a:t>16% RIDUZIONE MOVIMENTO BRACCIO</a:t>
            </a:r>
          </a:p>
          <a:p>
            <a:pPr marL="457200" indent="-457200">
              <a:buFont typeface="Arial"/>
              <a:buChar char="•"/>
            </a:pPr>
            <a:r>
              <a:rPr lang="it-IT" sz="3200" dirty="0" smtClean="0"/>
              <a:t>2% DOLORE </a:t>
            </a:r>
          </a:p>
        </p:txBody>
      </p:sp>
      <p:sp>
        <p:nvSpPr>
          <p:cNvPr id="4" name="Segnaposto numero diapositiva 3"/>
          <p:cNvSpPr>
            <a:spLocks noGrp="1"/>
          </p:cNvSpPr>
          <p:nvPr>
            <p:ph type="sldNum" sz="quarter" idx="12"/>
          </p:nvPr>
        </p:nvSpPr>
        <p:spPr/>
        <p:txBody>
          <a:bodyPr/>
          <a:lstStyle/>
          <a:p>
            <a:fld id="{47E75CAE-BBA5-6E43-A9BB-D098F6A40223}" type="slidenum">
              <a:rPr lang="it-IT" smtClean="0"/>
              <a:pPr/>
              <a:t>48</a:t>
            </a:fld>
            <a:endParaRPr lang="it-IT"/>
          </a:p>
        </p:txBody>
      </p:sp>
      <p:sp>
        <p:nvSpPr>
          <p:cNvPr id="5" name="Titolo 1"/>
          <p:cNvSpPr>
            <a:spLocks noGrp="1"/>
          </p:cNvSpPr>
          <p:nvPr>
            <p:ph type="title"/>
          </p:nvPr>
        </p:nvSpPr>
        <p:spPr>
          <a:xfrm>
            <a:off x="673101" y="649110"/>
            <a:ext cx="8229600" cy="1157111"/>
          </a:xfrm>
        </p:spPr>
        <p:txBody>
          <a:bodyPr>
            <a:normAutofit fontScale="90000"/>
          </a:bodyPr>
          <a:lstStyle/>
          <a:p>
            <a:r>
              <a:rPr lang="it-IT" sz="2889" dirty="0" smtClean="0"/>
              <a:t>INDAGINE DAN USA </a:t>
            </a:r>
            <a:r>
              <a:rPr lang="it-IT" sz="2222" dirty="0" smtClean="0"/>
              <a:t>(</a:t>
            </a:r>
            <a:r>
              <a:rPr lang="it-IT" sz="2222" dirty="0" err="1" smtClean="0"/>
              <a:t>Divers</a:t>
            </a:r>
            <a:r>
              <a:rPr lang="it-IT" sz="2222" dirty="0" smtClean="0"/>
              <a:t> </a:t>
            </a:r>
            <a:r>
              <a:rPr lang="it-IT" sz="2222" dirty="0" err="1" smtClean="0"/>
              <a:t>Alert</a:t>
            </a:r>
            <a:r>
              <a:rPr lang="it-IT" sz="2222" dirty="0" smtClean="0"/>
              <a:t> Network) </a:t>
            </a:r>
            <a:r>
              <a:rPr lang="it-IT" sz="2889" dirty="0" smtClean="0"/>
              <a:t>2006</a:t>
            </a:r>
            <a:r>
              <a:rPr lang="it-IT" dirty="0" smtClean="0"/>
              <a:t/>
            </a:r>
            <a:br>
              <a:rPr lang="it-IT" dirty="0" smtClean="0"/>
            </a:br>
            <a:r>
              <a:rPr lang="it-IT" sz="2667" dirty="0" smtClean="0"/>
              <a:t>Esiti del cancro al seno in funzione</a:t>
            </a:r>
            <a:br>
              <a:rPr lang="it-IT" sz="2667" dirty="0" smtClean="0"/>
            </a:br>
            <a:r>
              <a:rPr lang="it-IT" sz="2667" dirty="0" smtClean="0"/>
              <a:t>della idoneità all’immersione </a:t>
            </a:r>
            <a:endParaRPr lang="it-IT" sz="2667" dirty="0"/>
          </a:p>
        </p:txBody>
      </p:sp>
    </p:spTree>
    <p:extLst>
      <p:ext uri="{BB962C8B-B14F-4D97-AF65-F5344CB8AC3E}">
        <p14:creationId xmlns:p14="http://schemas.microsoft.com/office/powerpoint/2010/main" val="155106493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FITNESS TO DIVE</a:t>
            </a:r>
            <a:endParaRPr lang="it-IT" dirty="0"/>
          </a:p>
        </p:txBody>
      </p:sp>
      <p:sp>
        <p:nvSpPr>
          <p:cNvPr id="3" name="Segnaposto contenuto 2"/>
          <p:cNvSpPr>
            <a:spLocks noGrp="1"/>
          </p:cNvSpPr>
          <p:nvPr>
            <p:ph idx="1"/>
          </p:nvPr>
        </p:nvSpPr>
        <p:spPr>
          <a:xfrm>
            <a:off x="239889" y="1417638"/>
            <a:ext cx="8446911" cy="5303837"/>
          </a:xfrm>
        </p:spPr>
        <p:txBody>
          <a:bodyPr>
            <a:noAutofit/>
          </a:bodyPr>
          <a:lstStyle/>
          <a:p>
            <a:pPr marL="457200" indent="-457200">
              <a:buFont typeface="Arial"/>
              <a:buChar char="•"/>
            </a:pPr>
            <a:r>
              <a:rPr lang="it-IT" sz="3200" dirty="0" smtClean="0"/>
              <a:t>COMPLETAMENTO </a:t>
            </a:r>
            <a:r>
              <a:rPr lang="it-IT" sz="3200" dirty="0" err="1" smtClean="0"/>
              <a:t>DI</a:t>
            </a:r>
            <a:r>
              <a:rPr lang="it-IT" sz="3200" dirty="0" smtClean="0"/>
              <a:t> CHEMIO- E RADIO-TERAPIA</a:t>
            </a:r>
          </a:p>
          <a:p>
            <a:pPr marL="457200" indent="-457200">
              <a:buFont typeface="Arial"/>
              <a:buChar char="•"/>
            </a:pPr>
            <a:r>
              <a:rPr lang="it-IT" sz="3200" dirty="0" smtClean="0"/>
              <a:t>FISIOTERAPIA</a:t>
            </a:r>
          </a:p>
          <a:p>
            <a:pPr marL="457200" indent="-457200">
              <a:buFont typeface="Arial"/>
              <a:buChar char="•"/>
            </a:pPr>
            <a:r>
              <a:rPr lang="it-IT" sz="3200" dirty="0" smtClean="0"/>
              <a:t>ALLENAMENTO</a:t>
            </a:r>
          </a:p>
          <a:p>
            <a:pPr marL="457200" indent="-457200">
              <a:buFont typeface="Arial"/>
              <a:buChar char="•"/>
            </a:pPr>
            <a:r>
              <a:rPr lang="it-IT" sz="3200" dirty="0" smtClean="0"/>
              <a:t>VISITA </a:t>
            </a:r>
            <a:r>
              <a:rPr lang="it-IT" sz="3200" dirty="0" err="1" smtClean="0"/>
              <a:t>DI</a:t>
            </a:r>
            <a:r>
              <a:rPr lang="it-IT" sz="3200" dirty="0" smtClean="0"/>
              <a:t> IDONEITA’ ALL’IMMERSIONE</a:t>
            </a:r>
          </a:p>
          <a:p>
            <a:pPr marL="1069975" lvl="1" indent="-457200">
              <a:buFont typeface="Arial"/>
              <a:buChar char="•"/>
            </a:pPr>
            <a:r>
              <a:rPr lang="it-IT" sz="3200" dirty="0" smtClean="0">
                <a:solidFill>
                  <a:srgbClr val="FF0000"/>
                </a:solidFill>
              </a:rPr>
              <a:t>EFFETTI COLLATERALI DELLA RADIOTERAPIA</a:t>
            </a:r>
          </a:p>
          <a:p>
            <a:pPr marL="1069975" lvl="1" indent="-457200">
              <a:buFont typeface="Arial"/>
              <a:buChar char="•"/>
            </a:pPr>
            <a:r>
              <a:rPr lang="it-IT" sz="3200" dirty="0" smtClean="0">
                <a:solidFill>
                  <a:srgbClr val="FF0000"/>
                </a:solidFill>
              </a:rPr>
              <a:t>EFFETTI COLLATERALI DELLA CHEMIOTERAPIA</a:t>
            </a:r>
          </a:p>
        </p:txBody>
      </p:sp>
      <p:sp>
        <p:nvSpPr>
          <p:cNvPr id="4" name="Segnaposto numero diapositiva 3"/>
          <p:cNvSpPr>
            <a:spLocks noGrp="1"/>
          </p:cNvSpPr>
          <p:nvPr>
            <p:ph type="sldNum" sz="quarter" idx="12"/>
          </p:nvPr>
        </p:nvSpPr>
        <p:spPr/>
        <p:txBody>
          <a:bodyPr/>
          <a:lstStyle/>
          <a:p>
            <a:fld id="{47E75CAE-BBA5-6E43-A9BB-D098F6A40223}" type="slidenum">
              <a:rPr lang="it-IT" smtClean="0"/>
              <a:pPr/>
              <a:t>49</a:t>
            </a:fld>
            <a:endParaRPr lang="it-IT"/>
          </a:p>
        </p:txBody>
      </p:sp>
    </p:spTree>
    <p:extLst>
      <p:ext uri="{BB962C8B-B14F-4D97-AF65-F5344CB8AC3E}">
        <p14:creationId xmlns:p14="http://schemas.microsoft.com/office/powerpoint/2010/main" val="24212669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254" name="Rettangolo 253"/>
          <p:cNvSpPr/>
          <p:nvPr/>
        </p:nvSpPr>
        <p:spPr>
          <a:xfrm>
            <a:off x="0" y="0"/>
            <a:ext cx="9144000" cy="6858000"/>
          </a:xfrm>
          <a:prstGeom prst="rect">
            <a:avLst/>
          </a:prstGeom>
          <a:solidFill>
            <a:srgbClr val="0000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482" name="Text Box 3"/>
          <p:cNvSpPr txBox="1">
            <a:spLocks noChangeArrowheads="1"/>
          </p:cNvSpPr>
          <p:nvPr/>
        </p:nvSpPr>
        <p:spPr bwMode="auto">
          <a:xfrm>
            <a:off x="1" y="216791"/>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b="1" dirty="0">
                <a:solidFill>
                  <a:srgbClr val="FFFF00"/>
                </a:solidFill>
                <a:latin typeface="Arial"/>
                <a:cs typeface="Arial"/>
              </a:rPr>
              <a:t>MICROPARTICLES, MICROVESICALS, </a:t>
            </a:r>
            <a:r>
              <a:rPr lang="ja-JP" altLang="en-US" sz="2800" b="1" dirty="0">
                <a:solidFill>
                  <a:srgbClr val="FFFF00"/>
                </a:solidFill>
                <a:latin typeface="Arial"/>
                <a:cs typeface="Arial"/>
              </a:rPr>
              <a:t>‘</a:t>
            </a:r>
            <a:r>
              <a:rPr lang="en-US" altLang="ja-JP" sz="2800" b="1" dirty="0">
                <a:solidFill>
                  <a:srgbClr val="FFFF00"/>
                </a:solidFill>
                <a:latin typeface="Arial"/>
                <a:cs typeface="Arial"/>
              </a:rPr>
              <a:t>CELL DUST</a:t>
            </a:r>
            <a:r>
              <a:rPr lang="ja-JP" altLang="en-US" sz="2800" b="1" dirty="0">
                <a:solidFill>
                  <a:srgbClr val="FFFF00"/>
                </a:solidFill>
                <a:latin typeface="Arial"/>
                <a:cs typeface="Arial"/>
              </a:rPr>
              <a:t>’</a:t>
            </a:r>
            <a:endParaRPr lang="en-US" sz="2800" b="1" dirty="0">
              <a:solidFill>
                <a:srgbClr val="FFFF00"/>
              </a:solidFill>
              <a:latin typeface="Arial"/>
              <a:cs typeface="Arial"/>
            </a:endParaRPr>
          </a:p>
        </p:txBody>
      </p:sp>
      <p:sp>
        <p:nvSpPr>
          <p:cNvPr id="20483" name="Text Box 4"/>
          <p:cNvSpPr txBox="1">
            <a:spLocks noChangeArrowheads="1"/>
          </p:cNvSpPr>
          <p:nvPr/>
        </p:nvSpPr>
        <p:spPr bwMode="auto">
          <a:xfrm>
            <a:off x="5740400" y="2971800"/>
            <a:ext cx="33242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b="1" dirty="0">
                <a:solidFill>
                  <a:srgbClr val="00FF00"/>
                </a:solidFill>
                <a:latin typeface="Arial"/>
                <a:cs typeface="Arial"/>
              </a:rPr>
              <a:t>APOPTOSIS / CELL DEATH</a:t>
            </a:r>
            <a:r>
              <a:rPr lang="en-US" sz="2000" b="1" dirty="0">
                <a:latin typeface="Arial"/>
                <a:cs typeface="Arial"/>
              </a:rPr>
              <a:t> </a:t>
            </a:r>
          </a:p>
          <a:p>
            <a:pPr eaLnBrk="1" hangingPunct="1"/>
            <a:r>
              <a:rPr lang="en-US" sz="2000" b="1" dirty="0">
                <a:solidFill>
                  <a:srgbClr val="00FF00"/>
                </a:solidFill>
                <a:latin typeface="Arial"/>
                <a:cs typeface="Arial"/>
              </a:rPr>
              <a:t>OXIDATIVE STRESS</a:t>
            </a:r>
          </a:p>
          <a:p>
            <a:pPr eaLnBrk="1" hangingPunct="1"/>
            <a:r>
              <a:rPr lang="en-US" sz="2000" b="1" dirty="0">
                <a:solidFill>
                  <a:srgbClr val="00FF00"/>
                </a:solidFill>
                <a:latin typeface="Arial"/>
                <a:cs typeface="Arial"/>
              </a:rPr>
              <a:t>CELL ACTIVATION (</a:t>
            </a:r>
            <a:r>
              <a:rPr lang="en-US" sz="2000" b="1" dirty="0" err="1">
                <a:solidFill>
                  <a:srgbClr val="00FF00"/>
                </a:solidFill>
                <a:latin typeface="Arial"/>
                <a:cs typeface="Arial"/>
              </a:rPr>
              <a:t>Ca</a:t>
            </a:r>
            <a:r>
              <a:rPr lang="en-US" sz="2000" b="1" baseline="30000" dirty="0">
                <a:solidFill>
                  <a:srgbClr val="00FF00"/>
                </a:solidFill>
                <a:latin typeface="Arial"/>
                <a:cs typeface="Arial"/>
              </a:rPr>
              <a:t>++</a:t>
            </a:r>
            <a:r>
              <a:rPr lang="en-US" sz="2000" b="1" dirty="0">
                <a:solidFill>
                  <a:srgbClr val="00FF00"/>
                </a:solidFill>
                <a:latin typeface="Arial"/>
                <a:cs typeface="Arial"/>
              </a:rPr>
              <a:t>)</a:t>
            </a:r>
          </a:p>
        </p:txBody>
      </p:sp>
      <p:grpSp>
        <p:nvGrpSpPr>
          <p:cNvPr id="20485" name="Group 706"/>
          <p:cNvGrpSpPr>
            <a:grpSpLocks/>
          </p:cNvGrpSpPr>
          <p:nvPr/>
        </p:nvGrpSpPr>
        <p:grpSpPr bwMode="auto">
          <a:xfrm>
            <a:off x="3124200" y="1722438"/>
            <a:ext cx="2516188" cy="3414712"/>
            <a:chOff x="2066" y="1085"/>
            <a:chExt cx="1585" cy="2151"/>
          </a:xfrm>
        </p:grpSpPr>
        <p:pic>
          <p:nvPicPr>
            <p:cNvPr id="2072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0" y="1085"/>
              <a:ext cx="1541" cy="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29" name="Text Box 7"/>
            <p:cNvSpPr txBox="1">
              <a:spLocks noChangeArrowheads="1"/>
            </p:cNvSpPr>
            <p:nvPr/>
          </p:nvSpPr>
          <p:spPr bwMode="auto">
            <a:xfrm>
              <a:off x="3140" y="2842"/>
              <a:ext cx="508"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b="1">
                  <a:solidFill>
                    <a:srgbClr val="800000"/>
                  </a:solidFill>
                  <a:latin typeface="Times New Roman" charset="0"/>
                </a:rPr>
                <a:t>Gelsolin</a:t>
              </a:r>
            </a:p>
            <a:p>
              <a:pPr eaLnBrk="1" hangingPunct="1"/>
              <a:r>
                <a:rPr lang="en-US" sz="1400" b="1">
                  <a:solidFill>
                    <a:srgbClr val="800000"/>
                  </a:solidFill>
                  <a:latin typeface="Times New Roman" charset="0"/>
                </a:rPr>
                <a:t>Caspase</a:t>
              </a:r>
            </a:p>
          </p:txBody>
        </p:sp>
        <p:sp>
          <p:nvSpPr>
            <p:cNvPr id="20730" name="Text Box 12"/>
            <p:cNvSpPr txBox="1">
              <a:spLocks noChangeArrowheads="1"/>
            </p:cNvSpPr>
            <p:nvPr/>
          </p:nvSpPr>
          <p:spPr bwMode="auto">
            <a:xfrm>
              <a:off x="2066" y="2890"/>
              <a:ext cx="670"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b="1">
                  <a:solidFill>
                    <a:srgbClr val="800000"/>
                  </a:solidFill>
                  <a:latin typeface="Times New Roman" charset="0"/>
                </a:rPr>
                <a:t>Floppase</a:t>
              </a:r>
            </a:p>
            <a:p>
              <a:pPr eaLnBrk="1" hangingPunct="1"/>
              <a:r>
                <a:rPr lang="en-US" sz="1400" b="1">
                  <a:solidFill>
                    <a:srgbClr val="800000"/>
                  </a:solidFill>
                  <a:latin typeface="Times New Roman" charset="0"/>
                </a:rPr>
                <a:t>Scramblase</a:t>
              </a:r>
            </a:p>
          </p:txBody>
        </p:sp>
        <p:sp>
          <p:nvSpPr>
            <p:cNvPr id="20731" name="AutoShape 13"/>
            <p:cNvSpPr>
              <a:spLocks noChangeArrowheads="1"/>
            </p:cNvSpPr>
            <p:nvPr/>
          </p:nvSpPr>
          <p:spPr bwMode="auto">
            <a:xfrm flipH="1" flipV="1">
              <a:off x="2208" y="2400"/>
              <a:ext cx="240" cy="528"/>
            </a:xfrm>
            <a:prstGeom prst="lightningBolt">
              <a:avLst/>
            </a:prstGeom>
            <a:solidFill>
              <a:srgbClr val="EE0600"/>
            </a:solidFill>
            <a:ln w="9525">
              <a:solidFill>
                <a:schemeClr val="tx1"/>
              </a:solidFill>
              <a:miter lim="800000"/>
              <a:headEnd/>
              <a:tailEnd/>
            </a:ln>
          </p:spPr>
          <p:txBody>
            <a:bodyPr wrap="none" anchor="ctr"/>
            <a:lstStyle/>
            <a:p>
              <a:endParaRPr lang="it-IT"/>
            </a:p>
          </p:txBody>
        </p:sp>
        <p:sp>
          <p:nvSpPr>
            <p:cNvPr id="20732" name="AutoShape 14"/>
            <p:cNvSpPr>
              <a:spLocks noChangeArrowheads="1"/>
            </p:cNvSpPr>
            <p:nvPr/>
          </p:nvSpPr>
          <p:spPr bwMode="auto">
            <a:xfrm rot="-5400000">
              <a:off x="2880" y="2784"/>
              <a:ext cx="28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50 w 21600"/>
                <a:gd name="T13" fmla="*/ 2925 h 21600"/>
                <a:gd name="T14" fmla="*/ 18225 w 21600"/>
                <a:gd name="T15" fmla="*/ 9225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EE0600"/>
            </a:solidFill>
            <a:ln w="9525">
              <a:solidFill>
                <a:schemeClr val="tx1"/>
              </a:solidFill>
              <a:miter lim="800000"/>
              <a:headEnd/>
              <a:tailEnd/>
            </a:ln>
          </p:spPr>
          <p:txBody>
            <a:bodyPr wrap="none" anchor="ctr"/>
            <a:lstStyle/>
            <a:p>
              <a:endParaRPr lang="it-IT"/>
            </a:p>
          </p:txBody>
        </p:sp>
      </p:grpSp>
      <p:grpSp>
        <p:nvGrpSpPr>
          <p:cNvPr id="20486" name="Group 194"/>
          <p:cNvGrpSpPr>
            <a:grpSpLocks/>
          </p:cNvGrpSpPr>
          <p:nvPr/>
        </p:nvGrpSpPr>
        <p:grpSpPr bwMode="auto">
          <a:xfrm>
            <a:off x="5638800" y="2438400"/>
            <a:ext cx="457200" cy="457200"/>
            <a:chOff x="480" y="1872"/>
            <a:chExt cx="864" cy="768"/>
          </a:xfrm>
        </p:grpSpPr>
        <p:grpSp>
          <p:nvGrpSpPr>
            <p:cNvPr id="20692" name="Group 195"/>
            <p:cNvGrpSpPr>
              <a:grpSpLocks/>
            </p:cNvGrpSpPr>
            <p:nvPr/>
          </p:nvGrpSpPr>
          <p:grpSpPr bwMode="auto">
            <a:xfrm>
              <a:off x="480" y="1872"/>
              <a:ext cx="864" cy="768"/>
              <a:chOff x="480" y="1872"/>
              <a:chExt cx="864" cy="768"/>
            </a:xfrm>
          </p:grpSpPr>
          <p:sp>
            <p:nvSpPr>
              <p:cNvPr id="20694" name="Oval 196"/>
              <p:cNvSpPr>
                <a:spLocks noChangeArrowheads="1"/>
              </p:cNvSpPr>
              <p:nvPr/>
            </p:nvSpPr>
            <p:spPr bwMode="auto">
              <a:xfrm>
                <a:off x="720" y="2064"/>
                <a:ext cx="96" cy="9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695" name="Oval 197"/>
              <p:cNvSpPr>
                <a:spLocks noChangeArrowheads="1"/>
              </p:cNvSpPr>
              <p:nvPr/>
            </p:nvSpPr>
            <p:spPr bwMode="auto">
              <a:xfrm>
                <a:off x="672" y="2160"/>
                <a:ext cx="96" cy="9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696" name="Oval 198"/>
              <p:cNvSpPr>
                <a:spLocks noChangeArrowheads="1"/>
              </p:cNvSpPr>
              <p:nvPr/>
            </p:nvSpPr>
            <p:spPr bwMode="auto">
              <a:xfrm>
                <a:off x="672" y="2256"/>
                <a:ext cx="96" cy="96"/>
              </a:xfrm>
              <a:prstGeom prst="ellipse">
                <a:avLst/>
              </a:prstGeom>
              <a:solidFill>
                <a:srgbClr val="EE0600"/>
              </a:solidFill>
              <a:ln w="9525">
                <a:solidFill>
                  <a:schemeClr val="tx1"/>
                </a:solidFill>
                <a:round/>
                <a:headEnd/>
                <a:tailEnd/>
              </a:ln>
            </p:spPr>
            <p:txBody>
              <a:bodyPr wrap="none" anchor="ctr"/>
              <a:lstStyle/>
              <a:p>
                <a:endParaRPr lang="it-IT"/>
              </a:p>
            </p:txBody>
          </p:sp>
          <p:sp>
            <p:nvSpPr>
              <p:cNvPr id="20697" name="Oval 199"/>
              <p:cNvSpPr>
                <a:spLocks noChangeArrowheads="1"/>
              </p:cNvSpPr>
              <p:nvPr/>
            </p:nvSpPr>
            <p:spPr bwMode="auto">
              <a:xfrm>
                <a:off x="720" y="2352"/>
                <a:ext cx="96" cy="9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698" name="Oval 200"/>
              <p:cNvSpPr>
                <a:spLocks noChangeArrowheads="1"/>
              </p:cNvSpPr>
              <p:nvPr/>
            </p:nvSpPr>
            <p:spPr bwMode="auto">
              <a:xfrm>
                <a:off x="816" y="2016"/>
                <a:ext cx="96" cy="96"/>
              </a:xfrm>
              <a:prstGeom prst="ellipse">
                <a:avLst/>
              </a:prstGeom>
              <a:solidFill>
                <a:srgbClr val="EE0600"/>
              </a:solidFill>
              <a:ln w="9525">
                <a:solidFill>
                  <a:schemeClr val="tx1"/>
                </a:solidFill>
                <a:round/>
                <a:headEnd/>
                <a:tailEnd/>
              </a:ln>
            </p:spPr>
            <p:txBody>
              <a:bodyPr wrap="none" anchor="ctr"/>
              <a:lstStyle/>
              <a:p>
                <a:endParaRPr lang="it-IT"/>
              </a:p>
            </p:txBody>
          </p:sp>
          <p:sp>
            <p:nvSpPr>
              <p:cNvPr id="20699" name="Oval 201"/>
              <p:cNvSpPr>
                <a:spLocks noChangeArrowheads="1"/>
              </p:cNvSpPr>
              <p:nvPr/>
            </p:nvSpPr>
            <p:spPr bwMode="auto">
              <a:xfrm>
                <a:off x="816" y="2400"/>
                <a:ext cx="96" cy="9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700" name="Oval 202"/>
              <p:cNvSpPr>
                <a:spLocks noChangeArrowheads="1"/>
              </p:cNvSpPr>
              <p:nvPr/>
            </p:nvSpPr>
            <p:spPr bwMode="auto">
              <a:xfrm rot="16200000" flipV="1">
                <a:off x="1008" y="2064"/>
                <a:ext cx="96" cy="9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701" name="Oval 203"/>
              <p:cNvSpPr>
                <a:spLocks noChangeArrowheads="1"/>
              </p:cNvSpPr>
              <p:nvPr/>
            </p:nvSpPr>
            <p:spPr bwMode="auto">
              <a:xfrm rot="16200000" flipV="1">
                <a:off x="1056" y="2160"/>
                <a:ext cx="96" cy="96"/>
              </a:xfrm>
              <a:prstGeom prst="ellipse">
                <a:avLst/>
              </a:prstGeom>
              <a:solidFill>
                <a:srgbClr val="EE0600"/>
              </a:solidFill>
              <a:ln w="9525">
                <a:solidFill>
                  <a:schemeClr val="tx1"/>
                </a:solidFill>
                <a:round/>
                <a:headEnd/>
                <a:tailEnd/>
              </a:ln>
            </p:spPr>
            <p:txBody>
              <a:bodyPr wrap="none" anchor="ctr"/>
              <a:lstStyle/>
              <a:p>
                <a:endParaRPr lang="it-IT"/>
              </a:p>
            </p:txBody>
          </p:sp>
          <p:sp>
            <p:nvSpPr>
              <p:cNvPr id="20702" name="Oval 204"/>
              <p:cNvSpPr>
                <a:spLocks noChangeArrowheads="1"/>
              </p:cNvSpPr>
              <p:nvPr/>
            </p:nvSpPr>
            <p:spPr bwMode="auto">
              <a:xfrm rot="16200000" flipV="1">
                <a:off x="1056" y="2256"/>
                <a:ext cx="96" cy="9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703" name="Oval 205"/>
              <p:cNvSpPr>
                <a:spLocks noChangeArrowheads="1"/>
              </p:cNvSpPr>
              <p:nvPr/>
            </p:nvSpPr>
            <p:spPr bwMode="auto">
              <a:xfrm rot="16200000" flipV="1">
                <a:off x="1008" y="2352"/>
                <a:ext cx="96" cy="9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704" name="Oval 206"/>
              <p:cNvSpPr>
                <a:spLocks noChangeArrowheads="1"/>
              </p:cNvSpPr>
              <p:nvPr/>
            </p:nvSpPr>
            <p:spPr bwMode="auto">
              <a:xfrm rot="16200000" flipV="1">
                <a:off x="912" y="2016"/>
                <a:ext cx="96" cy="9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705" name="Oval 207"/>
              <p:cNvSpPr>
                <a:spLocks noChangeArrowheads="1"/>
              </p:cNvSpPr>
              <p:nvPr/>
            </p:nvSpPr>
            <p:spPr bwMode="auto">
              <a:xfrm rot="16200000" flipV="1">
                <a:off x="912" y="2400"/>
                <a:ext cx="96" cy="96"/>
              </a:xfrm>
              <a:prstGeom prst="ellipse">
                <a:avLst/>
              </a:prstGeom>
              <a:solidFill>
                <a:srgbClr val="EE0600"/>
              </a:solidFill>
              <a:ln w="9525">
                <a:solidFill>
                  <a:schemeClr val="tx1"/>
                </a:solidFill>
                <a:round/>
                <a:headEnd/>
                <a:tailEnd/>
              </a:ln>
            </p:spPr>
            <p:txBody>
              <a:bodyPr wrap="none" anchor="ctr"/>
              <a:lstStyle/>
              <a:p>
                <a:endParaRPr lang="it-IT"/>
              </a:p>
            </p:txBody>
          </p:sp>
          <p:sp>
            <p:nvSpPr>
              <p:cNvPr id="20706" name="Oval 208"/>
              <p:cNvSpPr>
                <a:spLocks noChangeArrowheads="1"/>
              </p:cNvSpPr>
              <p:nvPr/>
            </p:nvSpPr>
            <p:spPr bwMode="auto">
              <a:xfrm>
                <a:off x="912" y="1872"/>
                <a:ext cx="96" cy="9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707" name="Oval 209"/>
              <p:cNvSpPr>
                <a:spLocks noChangeArrowheads="1"/>
              </p:cNvSpPr>
              <p:nvPr/>
            </p:nvSpPr>
            <p:spPr bwMode="auto">
              <a:xfrm>
                <a:off x="912" y="2544"/>
                <a:ext cx="96" cy="96"/>
              </a:xfrm>
              <a:prstGeom prst="ellipse">
                <a:avLst/>
              </a:prstGeom>
              <a:solidFill>
                <a:srgbClr val="EE0600"/>
              </a:solidFill>
              <a:ln w="9525">
                <a:solidFill>
                  <a:schemeClr val="tx1"/>
                </a:solidFill>
                <a:round/>
                <a:headEnd/>
                <a:tailEnd/>
              </a:ln>
            </p:spPr>
            <p:txBody>
              <a:bodyPr wrap="none" anchor="ctr"/>
              <a:lstStyle/>
              <a:p>
                <a:endParaRPr lang="it-IT"/>
              </a:p>
            </p:txBody>
          </p:sp>
          <p:sp>
            <p:nvSpPr>
              <p:cNvPr id="20708" name="Oval 210"/>
              <p:cNvSpPr>
                <a:spLocks noChangeArrowheads="1"/>
              </p:cNvSpPr>
              <p:nvPr/>
            </p:nvSpPr>
            <p:spPr bwMode="auto">
              <a:xfrm>
                <a:off x="1008" y="2496"/>
                <a:ext cx="96" cy="9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709" name="Oval 211"/>
              <p:cNvSpPr>
                <a:spLocks noChangeArrowheads="1"/>
              </p:cNvSpPr>
              <p:nvPr/>
            </p:nvSpPr>
            <p:spPr bwMode="auto">
              <a:xfrm>
                <a:off x="1008" y="1920"/>
                <a:ext cx="96" cy="9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710" name="Oval 212"/>
              <p:cNvSpPr>
                <a:spLocks noChangeArrowheads="1"/>
              </p:cNvSpPr>
              <p:nvPr/>
            </p:nvSpPr>
            <p:spPr bwMode="auto">
              <a:xfrm>
                <a:off x="1104" y="2448"/>
                <a:ext cx="96" cy="96"/>
              </a:xfrm>
              <a:prstGeom prst="ellipse">
                <a:avLst/>
              </a:prstGeom>
              <a:solidFill>
                <a:srgbClr val="EE0600"/>
              </a:solidFill>
              <a:ln w="9525">
                <a:solidFill>
                  <a:schemeClr val="tx1"/>
                </a:solidFill>
                <a:round/>
                <a:headEnd/>
                <a:tailEnd/>
              </a:ln>
            </p:spPr>
            <p:txBody>
              <a:bodyPr wrap="none" anchor="ctr"/>
              <a:lstStyle/>
              <a:p>
                <a:endParaRPr lang="it-IT"/>
              </a:p>
            </p:txBody>
          </p:sp>
          <p:sp>
            <p:nvSpPr>
              <p:cNvPr id="20711" name="Oval 213"/>
              <p:cNvSpPr>
                <a:spLocks noChangeArrowheads="1"/>
              </p:cNvSpPr>
              <p:nvPr/>
            </p:nvSpPr>
            <p:spPr bwMode="auto">
              <a:xfrm rot="16200000" flipV="1">
                <a:off x="1200" y="2016"/>
                <a:ext cx="96" cy="9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712" name="Oval 214"/>
              <p:cNvSpPr>
                <a:spLocks noChangeArrowheads="1"/>
              </p:cNvSpPr>
              <p:nvPr/>
            </p:nvSpPr>
            <p:spPr bwMode="auto">
              <a:xfrm rot="16200000" flipV="1">
                <a:off x="1248" y="2112"/>
                <a:ext cx="96" cy="96"/>
              </a:xfrm>
              <a:prstGeom prst="ellipse">
                <a:avLst/>
              </a:prstGeom>
              <a:solidFill>
                <a:srgbClr val="EE0600"/>
              </a:solidFill>
              <a:ln w="9525">
                <a:solidFill>
                  <a:schemeClr val="tx1"/>
                </a:solidFill>
                <a:round/>
                <a:headEnd/>
                <a:tailEnd/>
              </a:ln>
            </p:spPr>
            <p:txBody>
              <a:bodyPr wrap="none" anchor="ctr"/>
              <a:lstStyle/>
              <a:p>
                <a:endParaRPr lang="it-IT"/>
              </a:p>
            </p:txBody>
          </p:sp>
          <p:sp>
            <p:nvSpPr>
              <p:cNvPr id="20713" name="Oval 215"/>
              <p:cNvSpPr>
                <a:spLocks noChangeArrowheads="1"/>
              </p:cNvSpPr>
              <p:nvPr/>
            </p:nvSpPr>
            <p:spPr bwMode="auto">
              <a:xfrm rot="16200000" flipV="1">
                <a:off x="1248" y="2208"/>
                <a:ext cx="96" cy="9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714" name="Oval 216"/>
              <p:cNvSpPr>
                <a:spLocks noChangeArrowheads="1"/>
              </p:cNvSpPr>
              <p:nvPr/>
            </p:nvSpPr>
            <p:spPr bwMode="auto">
              <a:xfrm rot="16200000" flipV="1">
                <a:off x="1248" y="2304"/>
                <a:ext cx="96" cy="96"/>
              </a:xfrm>
              <a:prstGeom prst="ellipse">
                <a:avLst/>
              </a:prstGeom>
              <a:solidFill>
                <a:srgbClr val="EE0600"/>
              </a:solidFill>
              <a:ln w="9525">
                <a:solidFill>
                  <a:schemeClr val="tx1"/>
                </a:solidFill>
                <a:round/>
                <a:headEnd/>
                <a:tailEnd/>
              </a:ln>
            </p:spPr>
            <p:txBody>
              <a:bodyPr wrap="none" anchor="ctr"/>
              <a:lstStyle/>
              <a:p>
                <a:endParaRPr lang="it-IT"/>
              </a:p>
            </p:txBody>
          </p:sp>
          <p:sp>
            <p:nvSpPr>
              <p:cNvPr id="20715" name="Oval 217"/>
              <p:cNvSpPr>
                <a:spLocks noChangeArrowheads="1"/>
              </p:cNvSpPr>
              <p:nvPr/>
            </p:nvSpPr>
            <p:spPr bwMode="auto">
              <a:xfrm rot="16200000" flipV="1">
                <a:off x="1104" y="1968"/>
                <a:ext cx="96" cy="96"/>
              </a:xfrm>
              <a:prstGeom prst="ellipse">
                <a:avLst/>
              </a:prstGeom>
              <a:solidFill>
                <a:srgbClr val="EE0600"/>
              </a:solidFill>
              <a:ln w="9525">
                <a:solidFill>
                  <a:schemeClr val="tx1"/>
                </a:solidFill>
                <a:round/>
                <a:headEnd/>
                <a:tailEnd/>
              </a:ln>
            </p:spPr>
            <p:txBody>
              <a:bodyPr wrap="none" anchor="ctr"/>
              <a:lstStyle/>
              <a:p>
                <a:endParaRPr lang="it-IT"/>
              </a:p>
            </p:txBody>
          </p:sp>
          <p:sp>
            <p:nvSpPr>
              <p:cNvPr id="20716" name="Oval 218"/>
              <p:cNvSpPr>
                <a:spLocks noChangeArrowheads="1"/>
              </p:cNvSpPr>
              <p:nvPr/>
            </p:nvSpPr>
            <p:spPr bwMode="auto">
              <a:xfrm rot="16200000" flipV="1">
                <a:off x="1200" y="2400"/>
                <a:ext cx="96" cy="9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717" name="Oval 219"/>
              <p:cNvSpPr>
                <a:spLocks noChangeArrowheads="1"/>
              </p:cNvSpPr>
              <p:nvPr/>
            </p:nvSpPr>
            <p:spPr bwMode="auto">
              <a:xfrm flipH="1">
                <a:off x="816" y="1872"/>
                <a:ext cx="96" cy="96"/>
              </a:xfrm>
              <a:prstGeom prst="ellipse">
                <a:avLst/>
              </a:prstGeom>
              <a:solidFill>
                <a:srgbClr val="EE0600"/>
              </a:solidFill>
              <a:ln w="9525">
                <a:solidFill>
                  <a:schemeClr val="tx1"/>
                </a:solidFill>
                <a:round/>
                <a:headEnd/>
                <a:tailEnd/>
              </a:ln>
            </p:spPr>
            <p:txBody>
              <a:bodyPr wrap="none" anchor="ctr"/>
              <a:lstStyle/>
              <a:p>
                <a:endParaRPr lang="it-IT"/>
              </a:p>
            </p:txBody>
          </p:sp>
          <p:sp>
            <p:nvSpPr>
              <p:cNvPr id="20718" name="Oval 220"/>
              <p:cNvSpPr>
                <a:spLocks noChangeArrowheads="1"/>
              </p:cNvSpPr>
              <p:nvPr/>
            </p:nvSpPr>
            <p:spPr bwMode="auto">
              <a:xfrm flipH="1">
                <a:off x="816" y="2544"/>
                <a:ext cx="96" cy="9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719" name="Oval 221"/>
              <p:cNvSpPr>
                <a:spLocks noChangeArrowheads="1"/>
              </p:cNvSpPr>
              <p:nvPr/>
            </p:nvSpPr>
            <p:spPr bwMode="auto">
              <a:xfrm flipH="1">
                <a:off x="720" y="2496"/>
                <a:ext cx="96" cy="9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720" name="Oval 222"/>
              <p:cNvSpPr>
                <a:spLocks noChangeArrowheads="1"/>
              </p:cNvSpPr>
              <p:nvPr/>
            </p:nvSpPr>
            <p:spPr bwMode="auto">
              <a:xfrm flipH="1">
                <a:off x="720" y="1920"/>
                <a:ext cx="96" cy="9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721" name="Oval 223"/>
              <p:cNvSpPr>
                <a:spLocks noChangeArrowheads="1"/>
              </p:cNvSpPr>
              <p:nvPr/>
            </p:nvSpPr>
            <p:spPr bwMode="auto">
              <a:xfrm flipH="1">
                <a:off x="624" y="2448"/>
                <a:ext cx="96" cy="96"/>
              </a:xfrm>
              <a:prstGeom prst="ellipse">
                <a:avLst/>
              </a:prstGeom>
              <a:solidFill>
                <a:srgbClr val="EE0600"/>
              </a:solidFill>
              <a:ln w="9525">
                <a:solidFill>
                  <a:schemeClr val="tx1"/>
                </a:solidFill>
                <a:round/>
                <a:headEnd/>
                <a:tailEnd/>
              </a:ln>
            </p:spPr>
            <p:txBody>
              <a:bodyPr wrap="none" anchor="ctr"/>
              <a:lstStyle/>
              <a:p>
                <a:endParaRPr lang="it-IT"/>
              </a:p>
            </p:txBody>
          </p:sp>
          <p:sp>
            <p:nvSpPr>
              <p:cNvPr id="20722" name="Oval 224"/>
              <p:cNvSpPr>
                <a:spLocks noChangeArrowheads="1"/>
              </p:cNvSpPr>
              <p:nvPr/>
            </p:nvSpPr>
            <p:spPr bwMode="auto">
              <a:xfrm rot="5400000" flipH="1" flipV="1">
                <a:off x="528" y="2016"/>
                <a:ext cx="96" cy="9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723" name="Oval 225"/>
              <p:cNvSpPr>
                <a:spLocks noChangeArrowheads="1"/>
              </p:cNvSpPr>
              <p:nvPr/>
            </p:nvSpPr>
            <p:spPr bwMode="auto">
              <a:xfrm rot="5400000" flipH="1" flipV="1">
                <a:off x="480" y="2112"/>
                <a:ext cx="96" cy="96"/>
              </a:xfrm>
              <a:prstGeom prst="ellipse">
                <a:avLst/>
              </a:prstGeom>
              <a:solidFill>
                <a:srgbClr val="EE0600"/>
              </a:solidFill>
              <a:ln w="9525">
                <a:solidFill>
                  <a:schemeClr val="tx1"/>
                </a:solidFill>
                <a:round/>
                <a:headEnd/>
                <a:tailEnd/>
              </a:ln>
            </p:spPr>
            <p:txBody>
              <a:bodyPr wrap="none" anchor="ctr"/>
              <a:lstStyle/>
              <a:p>
                <a:endParaRPr lang="it-IT"/>
              </a:p>
            </p:txBody>
          </p:sp>
          <p:sp>
            <p:nvSpPr>
              <p:cNvPr id="20724" name="Oval 226"/>
              <p:cNvSpPr>
                <a:spLocks noChangeArrowheads="1"/>
              </p:cNvSpPr>
              <p:nvPr/>
            </p:nvSpPr>
            <p:spPr bwMode="auto">
              <a:xfrm rot="5400000" flipH="1" flipV="1">
                <a:off x="480" y="2208"/>
                <a:ext cx="96" cy="9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725" name="Oval 227"/>
              <p:cNvSpPr>
                <a:spLocks noChangeArrowheads="1"/>
              </p:cNvSpPr>
              <p:nvPr/>
            </p:nvSpPr>
            <p:spPr bwMode="auto">
              <a:xfrm rot="5400000" flipH="1" flipV="1">
                <a:off x="480" y="2304"/>
                <a:ext cx="96" cy="96"/>
              </a:xfrm>
              <a:prstGeom prst="ellipse">
                <a:avLst/>
              </a:prstGeom>
              <a:solidFill>
                <a:srgbClr val="EE0600"/>
              </a:solidFill>
              <a:ln w="9525">
                <a:solidFill>
                  <a:schemeClr val="tx1"/>
                </a:solidFill>
                <a:round/>
                <a:headEnd/>
                <a:tailEnd/>
              </a:ln>
            </p:spPr>
            <p:txBody>
              <a:bodyPr wrap="none" anchor="ctr"/>
              <a:lstStyle/>
              <a:p>
                <a:endParaRPr lang="it-IT"/>
              </a:p>
            </p:txBody>
          </p:sp>
          <p:sp>
            <p:nvSpPr>
              <p:cNvPr id="20726" name="Oval 228"/>
              <p:cNvSpPr>
                <a:spLocks noChangeArrowheads="1"/>
              </p:cNvSpPr>
              <p:nvPr/>
            </p:nvSpPr>
            <p:spPr bwMode="auto">
              <a:xfrm rot="5400000" flipH="1" flipV="1">
                <a:off x="624" y="1968"/>
                <a:ext cx="96" cy="96"/>
              </a:xfrm>
              <a:prstGeom prst="ellipse">
                <a:avLst/>
              </a:prstGeom>
              <a:solidFill>
                <a:srgbClr val="EE0600"/>
              </a:solidFill>
              <a:ln w="9525">
                <a:solidFill>
                  <a:schemeClr val="tx1"/>
                </a:solidFill>
                <a:round/>
                <a:headEnd/>
                <a:tailEnd/>
              </a:ln>
            </p:spPr>
            <p:txBody>
              <a:bodyPr wrap="none" anchor="ctr"/>
              <a:lstStyle/>
              <a:p>
                <a:endParaRPr lang="it-IT"/>
              </a:p>
            </p:txBody>
          </p:sp>
          <p:sp>
            <p:nvSpPr>
              <p:cNvPr id="20727" name="Oval 229"/>
              <p:cNvSpPr>
                <a:spLocks noChangeArrowheads="1"/>
              </p:cNvSpPr>
              <p:nvPr/>
            </p:nvSpPr>
            <p:spPr bwMode="auto">
              <a:xfrm rot="5400000" flipH="1" flipV="1">
                <a:off x="528" y="2400"/>
                <a:ext cx="96" cy="96"/>
              </a:xfrm>
              <a:prstGeom prst="ellipse">
                <a:avLst/>
              </a:prstGeom>
              <a:solidFill>
                <a:schemeClr val="accent1"/>
              </a:solidFill>
              <a:ln w="9525">
                <a:solidFill>
                  <a:schemeClr val="tx1"/>
                </a:solidFill>
                <a:round/>
                <a:headEnd/>
                <a:tailEnd/>
              </a:ln>
            </p:spPr>
            <p:txBody>
              <a:bodyPr wrap="none" anchor="ctr"/>
              <a:lstStyle/>
              <a:p>
                <a:endParaRPr lang="it-IT"/>
              </a:p>
            </p:txBody>
          </p:sp>
        </p:grpSp>
        <p:sp>
          <p:nvSpPr>
            <p:cNvPr id="20693" name="Oval 230"/>
            <p:cNvSpPr>
              <a:spLocks noChangeArrowheads="1"/>
            </p:cNvSpPr>
            <p:nvPr/>
          </p:nvSpPr>
          <p:spPr bwMode="auto">
            <a:xfrm>
              <a:off x="768" y="2112"/>
              <a:ext cx="288" cy="288"/>
            </a:xfrm>
            <a:prstGeom prst="ellipse">
              <a:avLst/>
            </a:prstGeom>
            <a:solidFill>
              <a:schemeClr val="bg1"/>
            </a:solidFill>
            <a:ln w="9525">
              <a:solidFill>
                <a:schemeClr val="tx1"/>
              </a:solidFill>
              <a:round/>
              <a:headEnd/>
              <a:tailEnd/>
            </a:ln>
          </p:spPr>
          <p:txBody>
            <a:bodyPr wrap="none" anchor="ctr"/>
            <a:lstStyle/>
            <a:p>
              <a:endParaRPr lang="it-IT"/>
            </a:p>
          </p:txBody>
        </p:sp>
      </p:grpSp>
      <p:sp>
        <p:nvSpPr>
          <p:cNvPr id="20487" name="Text Box 379"/>
          <p:cNvSpPr txBox="1">
            <a:spLocks noChangeArrowheads="1"/>
          </p:cNvSpPr>
          <p:nvPr/>
        </p:nvSpPr>
        <p:spPr bwMode="auto">
          <a:xfrm>
            <a:off x="76200" y="2209800"/>
            <a:ext cx="325729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b="1" dirty="0">
                <a:solidFill>
                  <a:srgbClr val="FFFF00"/>
                </a:solidFill>
                <a:latin typeface="Arial"/>
                <a:cs typeface="Arial"/>
                <a:sym typeface="Symbol" charset="0"/>
              </a:rPr>
              <a:t>ENDOTHELIUM</a:t>
            </a:r>
          </a:p>
          <a:p>
            <a:pPr eaLnBrk="1" hangingPunct="1"/>
            <a:r>
              <a:rPr lang="en-US" sz="2800" b="1" dirty="0">
                <a:solidFill>
                  <a:srgbClr val="FFFF00"/>
                </a:solidFill>
                <a:latin typeface="Arial"/>
                <a:cs typeface="Arial"/>
                <a:sym typeface="Symbol" charset="0"/>
              </a:rPr>
              <a:t>PLATELETS</a:t>
            </a:r>
          </a:p>
          <a:p>
            <a:pPr eaLnBrk="1" hangingPunct="1"/>
            <a:r>
              <a:rPr lang="en-US" sz="2800" b="1" dirty="0">
                <a:solidFill>
                  <a:srgbClr val="FFFF00"/>
                </a:solidFill>
                <a:latin typeface="Arial"/>
                <a:cs typeface="Arial"/>
                <a:sym typeface="Symbol" charset="0"/>
              </a:rPr>
              <a:t>ERYTHROCYTES</a:t>
            </a:r>
          </a:p>
          <a:p>
            <a:pPr eaLnBrk="1" hangingPunct="1"/>
            <a:r>
              <a:rPr lang="en-US" sz="2800" b="1" dirty="0">
                <a:solidFill>
                  <a:srgbClr val="FFFF00"/>
                </a:solidFill>
                <a:latin typeface="Arial"/>
                <a:cs typeface="Arial"/>
                <a:sym typeface="Symbol" charset="0"/>
              </a:rPr>
              <a:t>LEUKOCYTES</a:t>
            </a:r>
          </a:p>
          <a:p>
            <a:pPr eaLnBrk="1" hangingPunct="1"/>
            <a:r>
              <a:rPr lang="en-US" sz="2800" b="1" dirty="0">
                <a:solidFill>
                  <a:srgbClr val="FFFF00"/>
                </a:solidFill>
                <a:latin typeface="Arial"/>
                <a:cs typeface="Arial"/>
                <a:sym typeface="Symbol" charset="0"/>
              </a:rPr>
              <a:t>+ OTHERS </a:t>
            </a:r>
          </a:p>
          <a:p>
            <a:pPr eaLnBrk="1" hangingPunct="1"/>
            <a:r>
              <a:rPr lang="en-US" sz="2800" b="1" dirty="0">
                <a:solidFill>
                  <a:srgbClr val="FFFF00"/>
                </a:solidFill>
                <a:latin typeface="Arial"/>
                <a:cs typeface="Arial"/>
                <a:sym typeface="Symbol" charset="0"/>
              </a:rPr>
              <a:t> </a:t>
            </a:r>
            <a:r>
              <a:rPr lang="en-US" sz="2800" b="1" dirty="0" smtClean="0">
                <a:solidFill>
                  <a:srgbClr val="FFFF00"/>
                </a:solidFill>
                <a:latin typeface="Arial"/>
                <a:cs typeface="Arial"/>
                <a:sym typeface="Symbol" charset="0"/>
              </a:rPr>
              <a:t>(</a:t>
            </a:r>
            <a:r>
              <a:rPr lang="en-US" sz="2800" b="1" dirty="0">
                <a:solidFill>
                  <a:srgbClr val="FFFF00"/>
                </a:solidFill>
                <a:latin typeface="Arial"/>
                <a:cs typeface="Arial"/>
                <a:sym typeface="Symbol" charset="0"/>
              </a:rPr>
              <a:t>e.g. tumor cells)</a:t>
            </a:r>
            <a:r>
              <a:rPr lang="en-US" sz="2800" b="1" dirty="0">
                <a:solidFill>
                  <a:srgbClr val="FFFF00"/>
                </a:solidFill>
                <a:latin typeface="Arial"/>
                <a:cs typeface="Arial"/>
              </a:rPr>
              <a:t> </a:t>
            </a:r>
            <a:endParaRPr lang="en-US" sz="2800" b="1" dirty="0">
              <a:latin typeface="Arial"/>
              <a:cs typeface="Arial"/>
            </a:endParaRPr>
          </a:p>
        </p:txBody>
      </p:sp>
      <p:grpSp>
        <p:nvGrpSpPr>
          <p:cNvPr id="20488" name="Group 381"/>
          <p:cNvGrpSpPr>
            <a:grpSpLocks/>
          </p:cNvGrpSpPr>
          <p:nvPr/>
        </p:nvGrpSpPr>
        <p:grpSpPr bwMode="auto">
          <a:xfrm>
            <a:off x="5943600" y="1752600"/>
            <a:ext cx="457200" cy="533400"/>
            <a:chOff x="3168" y="323"/>
            <a:chExt cx="1008" cy="1069"/>
          </a:xfrm>
        </p:grpSpPr>
        <p:grpSp>
          <p:nvGrpSpPr>
            <p:cNvPr id="20654" name="Group 382"/>
            <p:cNvGrpSpPr>
              <a:grpSpLocks/>
            </p:cNvGrpSpPr>
            <p:nvPr/>
          </p:nvGrpSpPr>
          <p:grpSpPr bwMode="auto">
            <a:xfrm>
              <a:off x="3168" y="732"/>
              <a:ext cx="709" cy="420"/>
              <a:chOff x="1536" y="732"/>
              <a:chExt cx="709" cy="420"/>
            </a:xfrm>
          </p:grpSpPr>
          <p:sp>
            <p:nvSpPr>
              <p:cNvPr id="20687" name="Oval 383"/>
              <p:cNvSpPr>
                <a:spLocks noChangeArrowheads="1"/>
              </p:cNvSpPr>
              <p:nvPr/>
            </p:nvSpPr>
            <p:spPr bwMode="auto">
              <a:xfrm>
                <a:off x="1739" y="792"/>
                <a:ext cx="101" cy="120"/>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688" name="Oval 384"/>
              <p:cNvSpPr>
                <a:spLocks noChangeArrowheads="1"/>
              </p:cNvSpPr>
              <p:nvPr/>
            </p:nvSpPr>
            <p:spPr bwMode="auto">
              <a:xfrm rot="16200000" flipV="1">
                <a:off x="2135" y="801"/>
                <a:ext cx="120" cy="101"/>
              </a:xfrm>
              <a:prstGeom prst="ellipse">
                <a:avLst/>
              </a:prstGeom>
              <a:solidFill>
                <a:srgbClr val="EE0600"/>
              </a:solidFill>
              <a:ln w="9525">
                <a:solidFill>
                  <a:schemeClr val="tx1"/>
                </a:solidFill>
                <a:round/>
                <a:headEnd/>
                <a:tailEnd/>
              </a:ln>
            </p:spPr>
            <p:txBody>
              <a:bodyPr wrap="none" anchor="ctr"/>
              <a:lstStyle/>
              <a:p>
                <a:endParaRPr lang="it-IT"/>
              </a:p>
            </p:txBody>
          </p:sp>
          <p:sp>
            <p:nvSpPr>
              <p:cNvPr id="20689" name="Oval 385"/>
              <p:cNvSpPr>
                <a:spLocks noChangeArrowheads="1"/>
              </p:cNvSpPr>
              <p:nvPr/>
            </p:nvSpPr>
            <p:spPr bwMode="auto">
              <a:xfrm rot="16200000" flipV="1">
                <a:off x="2084" y="1041"/>
                <a:ext cx="120" cy="102"/>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690" name="Oval 386"/>
              <p:cNvSpPr>
                <a:spLocks noChangeArrowheads="1"/>
              </p:cNvSpPr>
              <p:nvPr/>
            </p:nvSpPr>
            <p:spPr bwMode="auto">
              <a:xfrm rot="5400000" flipH="1" flipV="1">
                <a:off x="1527" y="861"/>
                <a:ext cx="120" cy="101"/>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691" name="Oval 387"/>
              <p:cNvSpPr>
                <a:spLocks noChangeArrowheads="1"/>
              </p:cNvSpPr>
              <p:nvPr/>
            </p:nvSpPr>
            <p:spPr bwMode="auto">
              <a:xfrm>
                <a:off x="1840" y="732"/>
                <a:ext cx="304" cy="360"/>
              </a:xfrm>
              <a:prstGeom prst="ellipse">
                <a:avLst/>
              </a:prstGeom>
              <a:solidFill>
                <a:schemeClr val="bg1"/>
              </a:solidFill>
              <a:ln w="9525">
                <a:solidFill>
                  <a:schemeClr val="tx1"/>
                </a:solidFill>
                <a:round/>
                <a:headEnd/>
                <a:tailEnd/>
              </a:ln>
            </p:spPr>
            <p:txBody>
              <a:bodyPr wrap="none" anchor="ctr"/>
              <a:lstStyle/>
              <a:p>
                <a:endParaRPr lang="it-IT"/>
              </a:p>
            </p:txBody>
          </p:sp>
        </p:grpSp>
        <p:grpSp>
          <p:nvGrpSpPr>
            <p:cNvPr id="20655" name="Group 388"/>
            <p:cNvGrpSpPr>
              <a:grpSpLocks/>
            </p:cNvGrpSpPr>
            <p:nvPr/>
          </p:nvGrpSpPr>
          <p:grpSpPr bwMode="auto">
            <a:xfrm>
              <a:off x="3168" y="323"/>
              <a:ext cx="1008" cy="1069"/>
              <a:chOff x="1536" y="323"/>
              <a:chExt cx="1008" cy="1069"/>
            </a:xfrm>
          </p:grpSpPr>
          <p:sp>
            <p:nvSpPr>
              <p:cNvPr id="20656" name="Oval 389"/>
              <p:cNvSpPr>
                <a:spLocks noChangeArrowheads="1"/>
              </p:cNvSpPr>
              <p:nvPr/>
            </p:nvSpPr>
            <p:spPr bwMode="auto">
              <a:xfrm>
                <a:off x="1789" y="672"/>
                <a:ext cx="102" cy="120"/>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657" name="Oval 390"/>
              <p:cNvSpPr>
                <a:spLocks noChangeArrowheads="1"/>
              </p:cNvSpPr>
              <p:nvPr/>
            </p:nvSpPr>
            <p:spPr bwMode="auto">
              <a:xfrm>
                <a:off x="1739" y="912"/>
                <a:ext cx="101" cy="120"/>
              </a:xfrm>
              <a:prstGeom prst="ellipse">
                <a:avLst/>
              </a:prstGeom>
              <a:solidFill>
                <a:srgbClr val="EE0600"/>
              </a:solidFill>
              <a:ln w="9525">
                <a:solidFill>
                  <a:schemeClr val="tx1"/>
                </a:solidFill>
                <a:round/>
                <a:headEnd/>
                <a:tailEnd/>
              </a:ln>
            </p:spPr>
            <p:txBody>
              <a:bodyPr wrap="none" anchor="ctr"/>
              <a:lstStyle/>
              <a:p>
                <a:endParaRPr lang="it-IT"/>
              </a:p>
            </p:txBody>
          </p:sp>
          <p:sp>
            <p:nvSpPr>
              <p:cNvPr id="20658" name="Oval 391"/>
              <p:cNvSpPr>
                <a:spLocks noChangeArrowheads="1"/>
              </p:cNvSpPr>
              <p:nvPr/>
            </p:nvSpPr>
            <p:spPr bwMode="auto">
              <a:xfrm>
                <a:off x="1891" y="612"/>
                <a:ext cx="101" cy="120"/>
              </a:xfrm>
              <a:prstGeom prst="ellipse">
                <a:avLst/>
              </a:prstGeom>
              <a:solidFill>
                <a:srgbClr val="EE0600"/>
              </a:solidFill>
              <a:ln w="9525">
                <a:solidFill>
                  <a:schemeClr val="tx1"/>
                </a:solidFill>
                <a:round/>
                <a:headEnd/>
                <a:tailEnd/>
              </a:ln>
            </p:spPr>
            <p:txBody>
              <a:bodyPr wrap="none" anchor="ctr"/>
              <a:lstStyle/>
              <a:p>
                <a:endParaRPr lang="it-IT"/>
              </a:p>
            </p:txBody>
          </p:sp>
          <p:sp>
            <p:nvSpPr>
              <p:cNvPr id="20659" name="Oval 392"/>
              <p:cNvSpPr>
                <a:spLocks noChangeArrowheads="1"/>
              </p:cNvSpPr>
              <p:nvPr/>
            </p:nvSpPr>
            <p:spPr bwMode="auto">
              <a:xfrm>
                <a:off x="1891" y="1092"/>
                <a:ext cx="101" cy="120"/>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660" name="Oval 393"/>
              <p:cNvSpPr>
                <a:spLocks noChangeArrowheads="1"/>
              </p:cNvSpPr>
              <p:nvPr/>
            </p:nvSpPr>
            <p:spPr bwMode="auto">
              <a:xfrm rot="16200000" flipV="1">
                <a:off x="2084" y="681"/>
                <a:ext cx="120" cy="102"/>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661" name="Oval 394"/>
              <p:cNvSpPr>
                <a:spLocks noChangeArrowheads="1"/>
              </p:cNvSpPr>
              <p:nvPr/>
            </p:nvSpPr>
            <p:spPr bwMode="auto">
              <a:xfrm rot="16200000" flipV="1">
                <a:off x="2135" y="921"/>
                <a:ext cx="120" cy="101"/>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662" name="Oval 395"/>
              <p:cNvSpPr>
                <a:spLocks noChangeArrowheads="1"/>
              </p:cNvSpPr>
              <p:nvPr/>
            </p:nvSpPr>
            <p:spPr bwMode="auto">
              <a:xfrm rot="16200000" flipV="1">
                <a:off x="1983" y="621"/>
                <a:ext cx="120" cy="101"/>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663" name="Oval 396"/>
              <p:cNvSpPr>
                <a:spLocks noChangeArrowheads="1"/>
              </p:cNvSpPr>
              <p:nvPr/>
            </p:nvSpPr>
            <p:spPr bwMode="auto">
              <a:xfrm rot="16200000" flipV="1">
                <a:off x="1983" y="1101"/>
                <a:ext cx="120" cy="101"/>
              </a:xfrm>
              <a:prstGeom prst="ellipse">
                <a:avLst/>
              </a:prstGeom>
              <a:solidFill>
                <a:srgbClr val="EE0600"/>
              </a:solidFill>
              <a:ln w="9525">
                <a:solidFill>
                  <a:schemeClr val="tx1"/>
                </a:solidFill>
                <a:round/>
                <a:headEnd/>
                <a:tailEnd/>
              </a:ln>
            </p:spPr>
            <p:txBody>
              <a:bodyPr wrap="none" anchor="ctr"/>
              <a:lstStyle/>
              <a:p>
                <a:endParaRPr lang="it-IT"/>
              </a:p>
            </p:txBody>
          </p:sp>
          <p:sp>
            <p:nvSpPr>
              <p:cNvPr id="20664" name="Oval 397"/>
              <p:cNvSpPr>
                <a:spLocks noChangeArrowheads="1"/>
              </p:cNvSpPr>
              <p:nvPr/>
            </p:nvSpPr>
            <p:spPr bwMode="auto">
              <a:xfrm>
                <a:off x="1992" y="432"/>
                <a:ext cx="101" cy="120"/>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665" name="Oval 398"/>
              <p:cNvSpPr>
                <a:spLocks noChangeArrowheads="1"/>
              </p:cNvSpPr>
              <p:nvPr/>
            </p:nvSpPr>
            <p:spPr bwMode="auto">
              <a:xfrm>
                <a:off x="1992" y="1272"/>
                <a:ext cx="101" cy="120"/>
              </a:xfrm>
              <a:prstGeom prst="ellipse">
                <a:avLst/>
              </a:prstGeom>
              <a:solidFill>
                <a:srgbClr val="EE0600"/>
              </a:solidFill>
              <a:ln w="9525">
                <a:solidFill>
                  <a:schemeClr val="tx1"/>
                </a:solidFill>
                <a:round/>
                <a:headEnd/>
                <a:tailEnd/>
              </a:ln>
            </p:spPr>
            <p:txBody>
              <a:bodyPr wrap="none" anchor="ctr"/>
              <a:lstStyle/>
              <a:p>
                <a:endParaRPr lang="it-IT"/>
              </a:p>
            </p:txBody>
          </p:sp>
          <p:sp>
            <p:nvSpPr>
              <p:cNvPr id="20666" name="Oval 399"/>
              <p:cNvSpPr>
                <a:spLocks noChangeArrowheads="1"/>
              </p:cNvSpPr>
              <p:nvPr/>
            </p:nvSpPr>
            <p:spPr bwMode="auto">
              <a:xfrm>
                <a:off x="2093" y="1212"/>
                <a:ext cx="102" cy="120"/>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667" name="Oval 400"/>
              <p:cNvSpPr>
                <a:spLocks noChangeArrowheads="1"/>
              </p:cNvSpPr>
              <p:nvPr/>
            </p:nvSpPr>
            <p:spPr bwMode="auto">
              <a:xfrm>
                <a:off x="2093" y="492"/>
                <a:ext cx="102" cy="120"/>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668" name="Oval 401"/>
              <p:cNvSpPr>
                <a:spLocks noChangeArrowheads="1"/>
              </p:cNvSpPr>
              <p:nvPr/>
            </p:nvSpPr>
            <p:spPr bwMode="auto">
              <a:xfrm>
                <a:off x="2195" y="1152"/>
                <a:ext cx="101" cy="120"/>
              </a:xfrm>
              <a:prstGeom prst="ellipse">
                <a:avLst/>
              </a:prstGeom>
              <a:solidFill>
                <a:srgbClr val="EE0600"/>
              </a:solidFill>
              <a:ln w="9525">
                <a:solidFill>
                  <a:schemeClr val="tx1"/>
                </a:solidFill>
                <a:round/>
                <a:headEnd/>
                <a:tailEnd/>
              </a:ln>
            </p:spPr>
            <p:txBody>
              <a:bodyPr wrap="none" anchor="ctr"/>
              <a:lstStyle/>
              <a:p>
                <a:endParaRPr lang="it-IT"/>
              </a:p>
            </p:txBody>
          </p:sp>
          <p:sp>
            <p:nvSpPr>
              <p:cNvPr id="20669" name="Oval 402"/>
              <p:cNvSpPr>
                <a:spLocks noChangeArrowheads="1"/>
              </p:cNvSpPr>
              <p:nvPr/>
            </p:nvSpPr>
            <p:spPr bwMode="auto">
              <a:xfrm rot="16200000" flipV="1">
                <a:off x="2287" y="621"/>
                <a:ext cx="120" cy="101"/>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670" name="Oval 403"/>
              <p:cNvSpPr>
                <a:spLocks noChangeArrowheads="1"/>
              </p:cNvSpPr>
              <p:nvPr/>
            </p:nvSpPr>
            <p:spPr bwMode="auto">
              <a:xfrm rot="16200000" flipV="1">
                <a:off x="2338" y="741"/>
                <a:ext cx="120" cy="101"/>
              </a:xfrm>
              <a:prstGeom prst="ellipse">
                <a:avLst/>
              </a:prstGeom>
              <a:solidFill>
                <a:srgbClr val="EE0600"/>
              </a:solidFill>
              <a:ln w="9525">
                <a:solidFill>
                  <a:schemeClr val="tx1"/>
                </a:solidFill>
                <a:round/>
                <a:headEnd/>
                <a:tailEnd/>
              </a:ln>
            </p:spPr>
            <p:txBody>
              <a:bodyPr wrap="none" anchor="ctr"/>
              <a:lstStyle/>
              <a:p>
                <a:endParaRPr lang="it-IT"/>
              </a:p>
            </p:txBody>
          </p:sp>
          <p:sp>
            <p:nvSpPr>
              <p:cNvPr id="20671" name="Oval 404"/>
              <p:cNvSpPr>
                <a:spLocks noChangeArrowheads="1"/>
              </p:cNvSpPr>
              <p:nvPr/>
            </p:nvSpPr>
            <p:spPr bwMode="auto">
              <a:xfrm rot="16200000" flipV="1">
                <a:off x="2338" y="981"/>
                <a:ext cx="120" cy="101"/>
              </a:xfrm>
              <a:prstGeom prst="ellipse">
                <a:avLst/>
              </a:prstGeom>
              <a:solidFill>
                <a:srgbClr val="EE0600"/>
              </a:solidFill>
              <a:ln w="9525">
                <a:solidFill>
                  <a:schemeClr val="tx1"/>
                </a:solidFill>
                <a:round/>
                <a:headEnd/>
                <a:tailEnd/>
              </a:ln>
            </p:spPr>
            <p:txBody>
              <a:bodyPr wrap="none" anchor="ctr"/>
              <a:lstStyle/>
              <a:p>
                <a:endParaRPr lang="it-IT"/>
              </a:p>
            </p:txBody>
          </p:sp>
          <p:sp>
            <p:nvSpPr>
              <p:cNvPr id="20672" name="Oval 405"/>
              <p:cNvSpPr>
                <a:spLocks noChangeArrowheads="1"/>
              </p:cNvSpPr>
              <p:nvPr/>
            </p:nvSpPr>
            <p:spPr bwMode="auto">
              <a:xfrm rot="16200000" flipV="1">
                <a:off x="2186" y="561"/>
                <a:ext cx="120" cy="101"/>
              </a:xfrm>
              <a:prstGeom prst="ellipse">
                <a:avLst/>
              </a:prstGeom>
              <a:solidFill>
                <a:srgbClr val="EE0600"/>
              </a:solidFill>
              <a:ln w="9525">
                <a:solidFill>
                  <a:schemeClr val="tx1"/>
                </a:solidFill>
                <a:round/>
                <a:headEnd/>
                <a:tailEnd/>
              </a:ln>
            </p:spPr>
            <p:txBody>
              <a:bodyPr wrap="none" anchor="ctr"/>
              <a:lstStyle/>
              <a:p>
                <a:endParaRPr lang="it-IT"/>
              </a:p>
            </p:txBody>
          </p:sp>
          <p:sp>
            <p:nvSpPr>
              <p:cNvPr id="20673" name="Oval 406"/>
              <p:cNvSpPr>
                <a:spLocks noChangeArrowheads="1"/>
              </p:cNvSpPr>
              <p:nvPr/>
            </p:nvSpPr>
            <p:spPr bwMode="auto">
              <a:xfrm rot="16200000" flipV="1">
                <a:off x="2287" y="1101"/>
                <a:ext cx="120" cy="101"/>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674" name="Oval 407"/>
              <p:cNvSpPr>
                <a:spLocks noChangeArrowheads="1"/>
              </p:cNvSpPr>
              <p:nvPr/>
            </p:nvSpPr>
            <p:spPr bwMode="auto">
              <a:xfrm flipH="1">
                <a:off x="1891" y="432"/>
                <a:ext cx="101" cy="120"/>
              </a:xfrm>
              <a:prstGeom prst="ellipse">
                <a:avLst/>
              </a:prstGeom>
              <a:solidFill>
                <a:srgbClr val="EE0600"/>
              </a:solidFill>
              <a:ln w="9525">
                <a:solidFill>
                  <a:schemeClr val="tx1"/>
                </a:solidFill>
                <a:round/>
                <a:headEnd/>
                <a:tailEnd/>
              </a:ln>
            </p:spPr>
            <p:txBody>
              <a:bodyPr wrap="none" anchor="ctr"/>
              <a:lstStyle/>
              <a:p>
                <a:endParaRPr lang="it-IT"/>
              </a:p>
            </p:txBody>
          </p:sp>
          <p:sp>
            <p:nvSpPr>
              <p:cNvPr id="20675" name="Oval 408"/>
              <p:cNvSpPr>
                <a:spLocks noChangeArrowheads="1"/>
              </p:cNvSpPr>
              <p:nvPr/>
            </p:nvSpPr>
            <p:spPr bwMode="auto">
              <a:xfrm flipH="1">
                <a:off x="1891" y="1272"/>
                <a:ext cx="101" cy="120"/>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676" name="Oval 409"/>
              <p:cNvSpPr>
                <a:spLocks noChangeArrowheads="1"/>
              </p:cNvSpPr>
              <p:nvPr/>
            </p:nvSpPr>
            <p:spPr bwMode="auto">
              <a:xfrm flipH="1">
                <a:off x="1789" y="1212"/>
                <a:ext cx="102" cy="120"/>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677" name="Oval 410"/>
              <p:cNvSpPr>
                <a:spLocks noChangeArrowheads="1"/>
              </p:cNvSpPr>
              <p:nvPr/>
            </p:nvSpPr>
            <p:spPr bwMode="auto">
              <a:xfrm rot="5400000" flipH="1" flipV="1">
                <a:off x="1578" y="621"/>
                <a:ext cx="120" cy="101"/>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678" name="Oval 411"/>
              <p:cNvSpPr>
                <a:spLocks noChangeArrowheads="1"/>
              </p:cNvSpPr>
              <p:nvPr/>
            </p:nvSpPr>
            <p:spPr bwMode="auto">
              <a:xfrm rot="5400000" flipH="1" flipV="1">
                <a:off x="1527" y="741"/>
                <a:ext cx="120" cy="101"/>
              </a:xfrm>
              <a:prstGeom prst="ellipse">
                <a:avLst/>
              </a:prstGeom>
              <a:solidFill>
                <a:srgbClr val="EE0600"/>
              </a:solidFill>
              <a:ln w="9525">
                <a:solidFill>
                  <a:schemeClr val="tx1"/>
                </a:solidFill>
                <a:round/>
                <a:headEnd/>
                <a:tailEnd/>
              </a:ln>
            </p:spPr>
            <p:txBody>
              <a:bodyPr wrap="none" anchor="ctr"/>
              <a:lstStyle/>
              <a:p>
                <a:endParaRPr lang="it-IT"/>
              </a:p>
            </p:txBody>
          </p:sp>
          <p:sp>
            <p:nvSpPr>
              <p:cNvPr id="20679" name="Oval 412"/>
              <p:cNvSpPr>
                <a:spLocks noChangeArrowheads="1"/>
              </p:cNvSpPr>
              <p:nvPr/>
            </p:nvSpPr>
            <p:spPr bwMode="auto">
              <a:xfrm rot="5400000" flipH="1" flipV="1">
                <a:off x="1527" y="981"/>
                <a:ext cx="120" cy="101"/>
              </a:xfrm>
              <a:prstGeom prst="ellipse">
                <a:avLst/>
              </a:prstGeom>
              <a:solidFill>
                <a:srgbClr val="EE0600"/>
              </a:solidFill>
              <a:ln w="9525">
                <a:solidFill>
                  <a:schemeClr val="tx1"/>
                </a:solidFill>
                <a:round/>
                <a:headEnd/>
                <a:tailEnd/>
              </a:ln>
            </p:spPr>
            <p:txBody>
              <a:bodyPr wrap="none" anchor="ctr"/>
              <a:lstStyle/>
              <a:p>
                <a:endParaRPr lang="it-IT"/>
              </a:p>
            </p:txBody>
          </p:sp>
          <p:sp>
            <p:nvSpPr>
              <p:cNvPr id="20680" name="Oval 413"/>
              <p:cNvSpPr>
                <a:spLocks noChangeArrowheads="1"/>
              </p:cNvSpPr>
              <p:nvPr/>
            </p:nvSpPr>
            <p:spPr bwMode="auto">
              <a:xfrm rot="5400000" flipH="1" flipV="1">
                <a:off x="1679" y="561"/>
                <a:ext cx="120" cy="101"/>
              </a:xfrm>
              <a:prstGeom prst="ellipse">
                <a:avLst/>
              </a:prstGeom>
              <a:solidFill>
                <a:srgbClr val="EE0600"/>
              </a:solidFill>
              <a:ln w="9525">
                <a:solidFill>
                  <a:schemeClr val="tx1"/>
                </a:solidFill>
                <a:round/>
                <a:headEnd/>
                <a:tailEnd/>
              </a:ln>
            </p:spPr>
            <p:txBody>
              <a:bodyPr wrap="none" anchor="ctr"/>
              <a:lstStyle/>
              <a:p>
                <a:endParaRPr lang="it-IT"/>
              </a:p>
            </p:txBody>
          </p:sp>
          <p:sp>
            <p:nvSpPr>
              <p:cNvPr id="20681" name="Oval 414"/>
              <p:cNvSpPr>
                <a:spLocks noChangeArrowheads="1"/>
              </p:cNvSpPr>
              <p:nvPr/>
            </p:nvSpPr>
            <p:spPr bwMode="auto">
              <a:xfrm rot="5400000" flipH="1" flipV="1">
                <a:off x="1578" y="1101"/>
                <a:ext cx="120" cy="101"/>
              </a:xfrm>
              <a:prstGeom prst="ellipse">
                <a:avLst/>
              </a:prstGeom>
              <a:solidFill>
                <a:schemeClr val="accent1"/>
              </a:solidFill>
              <a:ln w="9525">
                <a:solidFill>
                  <a:schemeClr val="tx1"/>
                </a:solidFill>
                <a:round/>
                <a:headEnd/>
                <a:tailEnd/>
              </a:ln>
            </p:spPr>
            <p:txBody>
              <a:bodyPr wrap="none" anchor="ctr"/>
              <a:lstStyle/>
              <a:p>
                <a:endParaRPr lang="it-IT"/>
              </a:p>
            </p:txBody>
          </p:sp>
          <p:grpSp>
            <p:nvGrpSpPr>
              <p:cNvPr id="20682" name="Group 415"/>
              <p:cNvGrpSpPr>
                <a:grpSpLocks/>
              </p:cNvGrpSpPr>
              <p:nvPr/>
            </p:nvGrpSpPr>
            <p:grpSpPr bwMode="auto">
              <a:xfrm rot="-1642744">
                <a:off x="1776" y="323"/>
                <a:ext cx="52" cy="349"/>
                <a:chOff x="2688" y="1680"/>
                <a:chExt cx="96" cy="336"/>
              </a:xfrm>
            </p:grpSpPr>
            <p:sp>
              <p:nvSpPr>
                <p:cNvPr id="20685" name="AutoShape 416"/>
                <p:cNvSpPr>
                  <a:spLocks noChangeArrowheads="1"/>
                </p:cNvSpPr>
                <p:nvPr/>
              </p:nvSpPr>
              <p:spPr bwMode="auto">
                <a:xfrm>
                  <a:off x="2688" y="1680"/>
                  <a:ext cx="96" cy="192"/>
                </a:xfrm>
                <a:prstGeom prst="triangle">
                  <a:avLst>
                    <a:gd name="adj" fmla="val 50000"/>
                  </a:avLst>
                </a:prstGeom>
                <a:gradFill rotWithShape="1">
                  <a:gsLst>
                    <a:gs pos="0">
                      <a:schemeClr val="bg1"/>
                    </a:gs>
                    <a:gs pos="100000">
                      <a:srgbClr val="00FF00"/>
                    </a:gs>
                  </a:gsLst>
                  <a:path path="shape">
                    <a:fillToRect l="50000" t="50000" r="50000" b="50000"/>
                  </a:path>
                </a:gradFill>
                <a:ln w="38100">
                  <a:solidFill>
                    <a:srgbClr val="00FF00"/>
                  </a:solidFill>
                  <a:miter lim="800000"/>
                  <a:headEnd/>
                  <a:tailEnd/>
                </a:ln>
              </p:spPr>
              <p:txBody>
                <a:bodyPr wrap="none" anchor="ctr"/>
                <a:lstStyle/>
                <a:p>
                  <a:endParaRPr lang="it-IT"/>
                </a:p>
              </p:txBody>
            </p:sp>
            <p:sp>
              <p:nvSpPr>
                <p:cNvPr id="20686" name="Rectangle 417"/>
                <p:cNvSpPr>
                  <a:spLocks noChangeArrowheads="1"/>
                </p:cNvSpPr>
                <p:nvPr/>
              </p:nvSpPr>
              <p:spPr bwMode="auto">
                <a:xfrm>
                  <a:off x="2688" y="1824"/>
                  <a:ext cx="96" cy="192"/>
                </a:xfrm>
                <a:prstGeom prst="rect">
                  <a:avLst/>
                </a:prstGeom>
                <a:gradFill rotWithShape="1">
                  <a:gsLst>
                    <a:gs pos="0">
                      <a:schemeClr val="bg1"/>
                    </a:gs>
                    <a:gs pos="100000">
                      <a:srgbClr val="00FF00"/>
                    </a:gs>
                  </a:gsLst>
                  <a:path path="shape">
                    <a:fillToRect l="50000" t="50000" r="50000" b="50000"/>
                  </a:path>
                </a:gradFill>
                <a:ln w="38100">
                  <a:solidFill>
                    <a:srgbClr val="00FF00"/>
                  </a:solidFill>
                  <a:miter lim="800000"/>
                  <a:headEnd/>
                  <a:tailEnd/>
                </a:ln>
              </p:spPr>
              <p:txBody>
                <a:bodyPr wrap="none" anchor="ctr"/>
                <a:lstStyle/>
                <a:p>
                  <a:endParaRPr lang="it-IT"/>
                </a:p>
              </p:txBody>
            </p:sp>
          </p:grpSp>
          <p:sp>
            <p:nvSpPr>
              <p:cNvPr id="20683" name="Rectangle 418"/>
              <p:cNvSpPr>
                <a:spLocks noChangeArrowheads="1"/>
              </p:cNvSpPr>
              <p:nvPr/>
            </p:nvSpPr>
            <p:spPr bwMode="auto">
              <a:xfrm>
                <a:off x="2256" y="864"/>
                <a:ext cx="288" cy="96"/>
              </a:xfrm>
              <a:prstGeom prst="rect">
                <a:avLst/>
              </a:prstGeom>
              <a:gradFill rotWithShape="1">
                <a:gsLst>
                  <a:gs pos="0">
                    <a:schemeClr val="accent1"/>
                  </a:gs>
                  <a:gs pos="100000">
                    <a:schemeClr val="bg2"/>
                  </a:gs>
                </a:gsLst>
                <a:path path="shape">
                  <a:fillToRect l="50000" t="50000" r="50000" b="50000"/>
                </a:path>
              </a:gradFill>
              <a:ln w="9525">
                <a:solidFill>
                  <a:schemeClr val="tx1"/>
                </a:solidFill>
                <a:miter lim="800000"/>
                <a:headEnd/>
                <a:tailEnd/>
              </a:ln>
            </p:spPr>
            <p:txBody>
              <a:bodyPr wrap="none" anchor="ctr"/>
              <a:lstStyle/>
              <a:p>
                <a:endParaRPr lang="it-IT"/>
              </a:p>
            </p:txBody>
          </p:sp>
          <p:sp>
            <p:nvSpPr>
              <p:cNvPr id="20684" name="Rectangle 419"/>
              <p:cNvSpPr>
                <a:spLocks noChangeArrowheads="1"/>
              </p:cNvSpPr>
              <p:nvPr/>
            </p:nvSpPr>
            <p:spPr bwMode="auto">
              <a:xfrm rot="2578480">
                <a:off x="1728" y="960"/>
                <a:ext cx="96" cy="432"/>
              </a:xfrm>
              <a:prstGeom prst="rect">
                <a:avLst/>
              </a:prstGeom>
              <a:gradFill rotWithShape="1">
                <a:gsLst>
                  <a:gs pos="0">
                    <a:schemeClr val="accent1"/>
                  </a:gs>
                  <a:gs pos="100000">
                    <a:srgbClr val="EE0600"/>
                  </a:gs>
                </a:gsLst>
                <a:path path="shape">
                  <a:fillToRect l="50000" t="50000" r="50000" b="50000"/>
                </a:path>
              </a:gradFill>
              <a:ln w="38100">
                <a:solidFill>
                  <a:srgbClr val="FF0000"/>
                </a:solidFill>
                <a:miter lim="800000"/>
                <a:headEnd/>
                <a:tailEnd/>
              </a:ln>
            </p:spPr>
            <p:txBody>
              <a:bodyPr wrap="none" anchor="ctr"/>
              <a:lstStyle/>
              <a:p>
                <a:endParaRPr lang="it-IT"/>
              </a:p>
            </p:txBody>
          </p:sp>
        </p:grpSp>
      </p:grpSp>
      <p:grpSp>
        <p:nvGrpSpPr>
          <p:cNvPr id="20489" name="Group 543"/>
          <p:cNvGrpSpPr>
            <a:grpSpLocks/>
          </p:cNvGrpSpPr>
          <p:nvPr/>
        </p:nvGrpSpPr>
        <p:grpSpPr bwMode="auto">
          <a:xfrm>
            <a:off x="6858000" y="1981200"/>
            <a:ext cx="457200" cy="457200"/>
            <a:chOff x="480" y="1872"/>
            <a:chExt cx="864" cy="768"/>
          </a:xfrm>
        </p:grpSpPr>
        <p:grpSp>
          <p:nvGrpSpPr>
            <p:cNvPr id="20618" name="Group 544"/>
            <p:cNvGrpSpPr>
              <a:grpSpLocks/>
            </p:cNvGrpSpPr>
            <p:nvPr/>
          </p:nvGrpSpPr>
          <p:grpSpPr bwMode="auto">
            <a:xfrm>
              <a:off x="480" y="1872"/>
              <a:ext cx="864" cy="768"/>
              <a:chOff x="480" y="1872"/>
              <a:chExt cx="864" cy="768"/>
            </a:xfrm>
          </p:grpSpPr>
          <p:sp>
            <p:nvSpPr>
              <p:cNvPr id="20620" name="Oval 545"/>
              <p:cNvSpPr>
                <a:spLocks noChangeArrowheads="1"/>
              </p:cNvSpPr>
              <p:nvPr/>
            </p:nvSpPr>
            <p:spPr bwMode="auto">
              <a:xfrm>
                <a:off x="720" y="2064"/>
                <a:ext cx="96" cy="9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621" name="Oval 546"/>
              <p:cNvSpPr>
                <a:spLocks noChangeArrowheads="1"/>
              </p:cNvSpPr>
              <p:nvPr/>
            </p:nvSpPr>
            <p:spPr bwMode="auto">
              <a:xfrm>
                <a:off x="672" y="2160"/>
                <a:ext cx="96" cy="9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622" name="Oval 547"/>
              <p:cNvSpPr>
                <a:spLocks noChangeArrowheads="1"/>
              </p:cNvSpPr>
              <p:nvPr/>
            </p:nvSpPr>
            <p:spPr bwMode="auto">
              <a:xfrm>
                <a:off x="672" y="2256"/>
                <a:ext cx="96" cy="96"/>
              </a:xfrm>
              <a:prstGeom prst="ellipse">
                <a:avLst/>
              </a:prstGeom>
              <a:solidFill>
                <a:srgbClr val="EE0600"/>
              </a:solidFill>
              <a:ln w="9525">
                <a:solidFill>
                  <a:schemeClr val="tx1"/>
                </a:solidFill>
                <a:round/>
                <a:headEnd/>
                <a:tailEnd/>
              </a:ln>
            </p:spPr>
            <p:txBody>
              <a:bodyPr wrap="none" anchor="ctr"/>
              <a:lstStyle/>
              <a:p>
                <a:endParaRPr lang="it-IT"/>
              </a:p>
            </p:txBody>
          </p:sp>
          <p:sp>
            <p:nvSpPr>
              <p:cNvPr id="20623" name="Oval 548"/>
              <p:cNvSpPr>
                <a:spLocks noChangeArrowheads="1"/>
              </p:cNvSpPr>
              <p:nvPr/>
            </p:nvSpPr>
            <p:spPr bwMode="auto">
              <a:xfrm>
                <a:off x="720" y="2352"/>
                <a:ext cx="96" cy="9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624" name="Oval 549"/>
              <p:cNvSpPr>
                <a:spLocks noChangeArrowheads="1"/>
              </p:cNvSpPr>
              <p:nvPr/>
            </p:nvSpPr>
            <p:spPr bwMode="auto">
              <a:xfrm>
                <a:off x="816" y="2016"/>
                <a:ext cx="96" cy="96"/>
              </a:xfrm>
              <a:prstGeom prst="ellipse">
                <a:avLst/>
              </a:prstGeom>
              <a:solidFill>
                <a:srgbClr val="EE0600"/>
              </a:solidFill>
              <a:ln w="9525">
                <a:solidFill>
                  <a:schemeClr val="tx1"/>
                </a:solidFill>
                <a:round/>
                <a:headEnd/>
                <a:tailEnd/>
              </a:ln>
            </p:spPr>
            <p:txBody>
              <a:bodyPr wrap="none" anchor="ctr"/>
              <a:lstStyle/>
              <a:p>
                <a:endParaRPr lang="it-IT"/>
              </a:p>
            </p:txBody>
          </p:sp>
          <p:sp>
            <p:nvSpPr>
              <p:cNvPr id="20625" name="Oval 550"/>
              <p:cNvSpPr>
                <a:spLocks noChangeArrowheads="1"/>
              </p:cNvSpPr>
              <p:nvPr/>
            </p:nvSpPr>
            <p:spPr bwMode="auto">
              <a:xfrm>
                <a:off x="816" y="2400"/>
                <a:ext cx="96" cy="9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626" name="Oval 551"/>
              <p:cNvSpPr>
                <a:spLocks noChangeArrowheads="1"/>
              </p:cNvSpPr>
              <p:nvPr/>
            </p:nvSpPr>
            <p:spPr bwMode="auto">
              <a:xfrm rot="16200000" flipV="1">
                <a:off x="1008" y="2064"/>
                <a:ext cx="96" cy="9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627" name="Oval 552"/>
              <p:cNvSpPr>
                <a:spLocks noChangeArrowheads="1"/>
              </p:cNvSpPr>
              <p:nvPr/>
            </p:nvSpPr>
            <p:spPr bwMode="auto">
              <a:xfrm rot="16200000" flipV="1">
                <a:off x="1056" y="2160"/>
                <a:ext cx="96" cy="96"/>
              </a:xfrm>
              <a:prstGeom prst="ellipse">
                <a:avLst/>
              </a:prstGeom>
              <a:solidFill>
                <a:srgbClr val="EE0600"/>
              </a:solidFill>
              <a:ln w="9525">
                <a:solidFill>
                  <a:schemeClr val="tx1"/>
                </a:solidFill>
                <a:round/>
                <a:headEnd/>
                <a:tailEnd/>
              </a:ln>
            </p:spPr>
            <p:txBody>
              <a:bodyPr wrap="none" anchor="ctr"/>
              <a:lstStyle/>
              <a:p>
                <a:endParaRPr lang="it-IT"/>
              </a:p>
            </p:txBody>
          </p:sp>
          <p:sp>
            <p:nvSpPr>
              <p:cNvPr id="20628" name="Oval 553"/>
              <p:cNvSpPr>
                <a:spLocks noChangeArrowheads="1"/>
              </p:cNvSpPr>
              <p:nvPr/>
            </p:nvSpPr>
            <p:spPr bwMode="auto">
              <a:xfrm rot="16200000" flipV="1">
                <a:off x="1056" y="2256"/>
                <a:ext cx="96" cy="9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629" name="Oval 554"/>
              <p:cNvSpPr>
                <a:spLocks noChangeArrowheads="1"/>
              </p:cNvSpPr>
              <p:nvPr/>
            </p:nvSpPr>
            <p:spPr bwMode="auto">
              <a:xfrm rot="16200000" flipV="1">
                <a:off x="1008" y="2352"/>
                <a:ext cx="96" cy="9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630" name="Oval 555"/>
              <p:cNvSpPr>
                <a:spLocks noChangeArrowheads="1"/>
              </p:cNvSpPr>
              <p:nvPr/>
            </p:nvSpPr>
            <p:spPr bwMode="auto">
              <a:xfrm rot="16200000" flipV="1">
                <a:off x="912" y="2016"/>
                <a:ext cx="96" cy="9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631" name="Oval 556"/>
              <p:cNvSpPr>
                <a:spLocks noChangeArrowheads="1"/>
              </p:cNvSpPr>
              <p:nvPr/>
            </p:nvSpPr>
            <p:spPr bwMode="auto">
              <a:xfrm rot="16200000" flipV="1">
                <a:off x="912" y="2400"/>
                <a:ext cx="96" cy="96"/>
              </a:xfrm>
              <a:prstGeom prst="ellipse">
                <a:avLst/>
              </a:prstGeom>
              <a:solidFill>
                <a:srgbClr val="EE0600"/>
              </a:solidFill>
              <a:ln w="9525">
                <a:solidFill>
                  <a:schemeClr val="tx1"/>
                </a:solidFill>
                <a:round/>
                <a:headEnd/>
                <a:tailEnd/>
              </a:ln>
            </p:spPr>
            <p:txBody>
              <a:bodyPr wrap="none" anchor="ctr"/>
              <a:lstStyle/>
              <a:p>
                <a:endParaRPr lang="it-IT"/>
              </a:p>
            </p:txBody>
          </p:sp>
          <p:sp>
            <p:nvSpPr>
              <p:cNvPr id="20632" name="Oval 557"/>
              <p:cNvSpPr>
                <a:spLocks noChangeArrowheads="1"/>
              </p:cNvSpPr>
              <p:nvPr/>
            </p:nvSpPr>
            <p:spPr bwMode="auto">
              <a:xfrm>
                <a:off x="912" y="1872"/>
                <a:ext cx="96" cy="9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633" name="Oval 558"/>
              <p:cNvSpPr>
                <a:spLocks noChangeArrowheads="1"/>
              </p:cNvSpPr>
              <p:nvPr/>
            </p:nvSpPr>
            <p:spPr bwMode="auto">
              <a:xfrm>
                <a:off x="912" y="2544"/>
                <a:ext cx="96" cy="96"/>
              </a:xfrm>
              <a:prstGeom prst="ellipse">
                <a:avLst/>
              </a:prstGeom>
              <a:solidFill>
                <a:srgbClr val="EE0600"/>
              </a:solidFill>
              <a:ln w="9525">
                <a:solidFill>
                  <a:schemeClr val="tx1"/>
                </a:solidFill>
                <a:round/>
                <a:headEnd/>
                <a:tailEnd/>
              </a:ln>
            </p:spPr>
            <p:txBody>
              <a:bodyPr wrap="none" anchor="ctr"/>
              <a:lstStyle/>
              <a:p>
                <a:endParaRPr lang="it-IT"/>
              </a:p>
            </p:txBody>
          </p:sp>
          <p:sp>
            <p:nvSpPr>
              <p:cNvPr id="20634" name="Oval 559"/>
              <p:cNvSpPr>
                <a:spLocks noChangeArrowheads="1"/>
              </p:cNvSpPr>
              <p:nvPr/>
            </p:nvSpPr>
            <p:spPr bwMode="auto">
              <a:xfrm>
                <a:off x="1008" y="2496"/>
                <a:ext cx="96" cy="9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635" name="Oval 560"/>
              <p:cNvSpPr>
                <a:spLocks noChangeArrowheads="1"/>
              </p:cNvSpPr>
              <p:nvPr/>
            </p:nvSpPr>
            <p:spPr bwMode="auto">
              <a:xfrm>
                <a:off x="1008" y="1920"/>
                <a:ext cx="96" cy="9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636" name="Oval 561"/>
              <p:cNvSpPr>
                <a:spLocks noChangeArrowheads="1"/>
              </p:cNvSpPr>
              <p:nvPr/>
            </p:nvSpPr>
            <p:spPr bwMode="auto">
              <a:xfrm>
                <a:off x="1104" y="2448"/>
                <a:ext cx="96" cy="96"/>
              </a:xfrm>
              <a:prstGeom prst="ellipse">
                <a:avLst/>
              </a:prstGeom>
              <a:solidFill>
                <a:srgbClr val="EE0600"/>
              </a:solidFill>
              <a:ln w="9525">
                <a:solidFill>
                  <a:schemeClr val="tx1"/>
                </a:solidFill>
                <a:round/>
                <a:headEnd/>
                <a:tailEnd/>
              </a:ln>
            </p:spPr>
            <p:txBody>
              <a:bodyPr wrap="none" anchor="ctr"/>
              <a:lstStyle/>
              <a:p>
                <a:endParaRPr lang="it-IT"/>
              </a:p>
            </p:txBody>
          </p:sp>
          <p:sp>
            <p:nvSpPr>
              <p:cNvPr id="20637" name="Oval 562"/>
              <p:cNvSpPr>
                <a:spLocks noChangeArrowheads="1"/>
              </p:cNvSpPr>
              <p:nvPr/>
            </p:nvSpPr>
            <p:spPr bwMode="auto">
              <a:xfrm rot="16200000" flipV="1">
                <a:off x="1200" y="2016"/>
                <a:ext cx="96" cy="9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638" name="Oval 563"/>
              <p:cNvSpPr>
                <a:spLocks noChangeArrowheads="1"/>
              </p:cNvSpPr>
              <p:nvPr/>
            </p:nvSpPr>
            <p:spPr bwMode="auto">
              <a:xfrm rot="16200000" flipV="1">
                <a:off x="1248" y="2112"/>
                <a:ext cx="96" cy="96"/>
              </a:xfrm>
              <a:prstGeom prst="ellipse">
                <a:avLst/>
              </a:prstGeom>
              <a:solidFill>
                <a:srgbClr val="EE0600"/>
              </a:solidFill>
              <a:ln w="9525">
                <a:solidFill>
                  <a:schemeClr val="tx1"/>
                </a:solidFill>
                <a:round/>
                <a:headEnd/>
                <a:tailEnd/>
              </a:ln>
            </p:spPr>
            <p:txBody>
              <a:bodyPr wrap="none" anchor="ctr"/>
              <a:lstStyle/>
              <a:p>
                <a:endParaRPr lang="it-IT"/>
              </a:p>
            </p:txBody>
          </p:sp>
          <p:sp>
            <p:nvSpPr>
              <p:cNvPr id="20639" name="Oval 564"/>
              <p:cNvSpPr>
                <a:spLocks noChangeArrowheads="1"/>
              </p:cNvSpPr>
              <p:nvPr/>
            </p:nvSpPr>
            <p:spPr bwMode="auto">
              <a:xfrm rot="16200000" flipV="1">
                <a:off x="1248" y="2208"/>
                <a:ext cx="96" cy="9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640" name="Oval 565"/>
              <p:cNvSpPr>
                <a:spLocks noChangeArrowheads="1"/>
              </p:cNvSpPr>
              <p:nvPr/>
            </p:nvSpPr>
            <p:spPr bwMode="auto">
              <a:xfrm rot="16200000" flipV="1">
                <a:off x="1248" y="2304"/>
                <a:ext cx="96" cy="96"/>
              </a:xfrm>
              <a:prstGeom prst="ellipse">
                <a:avLst/>
              </a:prstGeom>
              <a:solidFill>
                <a:srgbClr val="EE0600"/>
              </a:solidFill>
              <a:ln w="9525">
                <a:solidFill>
                  <a:schemeClr val="tx1"/>
                </a:solidFill>
                <a:round/>
                <a:headEnd/>
                <a:tailEnd/>
              </a:ln>
            </p:spPr>
            <p:txBody>
              <a:bodyPr wrap="none" anchor="ctr"/>
              <a:lstStyle/>
              <a:p>
                <a:endParaRPr lang="it-IT"/>
              </a:p>
            </p:txBody>
          </p:sp>
          <p:sp>
            <p:nvSpPr>
              <p:cNvPr id="20641" name="Oval 566"/>
              <p:cNvSpPr>
                <a:spLocks noChangeArrowheads="1"/>
              </p:cNvSpPr>
              <p:nvPr/>
            </p:nvSpPr>
            <p:spPr bwMode="auto">
              <a:xfrm rot="16200000" flipV="1">
                <a:off x="1104" y="1968"/>
                <a:ext cx="96" cy="96"/>
              </a:xfrm>
              <a:prstGeom prst="ellipse">
                <a:avLst/>
              </a:prstGeom>
              <a:solidFill>
                <a:srgbClr val="EE0600"/>
              </a:solidFill>
              <a:ln w="9525">
                <a:solidFill>
                  <a:schemeClr val="tx1"/>
                </a:solidFill>
                <a:round/>
                <a:headEnd/>
                <a:tailEnd/>
              </a:ln>
            </p:spPr>
            <p:txBody>
              <a:bodyPr wrap="none" anchor="ctr"/>
              <a:lstStyle/>
              <a:p>
                <a:endParaRPr lang="it-IT"/>
              </a:p>
            </p:txBody>
          </p:sp>
          <p:sp>
            <p:nvSpPr>
              <p:cNvPr id="20642" name="Oval 567"/>
              <p:cNvSpPr>
                <a:spLocks noChangeArrowheads="1"/>
              </p:cNvSpPr>
              <p:nvPr/>
            </p:nvSpPr>
            <p:spPr bwMode="auto">
              <a:xfrm rot="16200000" flipV="1">
                <a:off x="1200" y="2400"/>
                <a:ext cx="96" cy="9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643" name="Oval 568"/>
              <p:cNvSpPr>
                <a:spLocks noChangeArrowheads="1"/>
              </p:cNvSpPr>
              <p:nvPr/>
            </p:nvSpPr>
            <p:spPr bwMode="auto">
              <a:xfrm flipH="1">
                <a:off x="816" y="1872"/>
                <a:ext cx="96" cy="96"/>
              </a:xfrm>
              <a:prstGeom prst="ellipse">
                <a:avLst/>
              </a:prstGeom>
              <a:solidFill>
                <a:srgbClr val="EE0600"/>
              </a:solidFill>
              <a:ln w="9525">
                <a:solidFill>
                  <a:schemeClr val="tx1"/>
                </a:solidFill>
                <a:round/>
                <a:headEnd/>
                <a:tailEnd/>
              </a:ln>
            </p:spPr>
            <p:txBody>
              <a:bodyPr wrap="none" anchor="ctr"/>
              <a:lstStyle/>
              <a:p>
                <a:endParaRPr lang="it-IT"/>
              </a:p>
            </p:txBody>
          </p:sp>
          <p:sp>
            <p:nvSpPr>
              <p:cNvPr id="20644" name="Oval 569"/>
              <p:cNvSpPr>
                <a:spLocks noChangeArrowheads="1"/>
              </p:cNvSpPr>
              <p:nvPr/>
            </p:nvSpPr>
            <p:spPr bwMode="auto">
              <a:xfrm flipH="1">
                <a:off x="816" y="2544"/>
                <a:ext cx="96" cy="9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645" name="Oval 570"/>
              <p:cNvSpPr>
                <a:spLocks noChangeArrowheads="1"/>
              </p:cNvSpPr>
              <p:nvPr/>
            </p:nvSpPr>
            <p:spPr bwMode="auto">
              <a:xfrm flipH="1">
                <a:off x="720" y="2496"/>
                <a:ext cx="96" cy="9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646" name="Oval 571"/>
              <p:cNvSpPr>
                <a:spLocks noChangeArrowheads="1"/>
              </p:cNvSpPr>
              <p:nvPr/>
            </p:nvSpPr>
            <p:spPr bwMode="auto">
              <a:xfrm flipH="1">
                <a:off x="720" y="1920"/>
                <a:ext cx="96" cy="9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647" name="Oval 572"/>
              <p:cNvSpPr>
                <a:spLocks noChangeArrowheads="1"/>
              </p:cNvSpPr>
              <p:nvPr/>
            </p:nvSpPr>
            <p:spPr bwMode="auto">
              <a:xfrm flipH="1">
                <a:off x="624" y="2448"/>
                <a:ext cx="96" cy="96"/>
              </a:xfrm>
              <a:prstGeom prst="ellipse">
                <a:avLst/>
              </a:prstGeom>
              <a:solidFill>
                <a:srgbClr val="EE0600"/>
              </a:solidFill>
              <a:ln w="9525">
                <a:solidFill>
                  <a:schemeClr val="tx1"/>
                </a:solidFill>
                <a:round/>
                <a:headEnd/>
                <a:tailEnd/>
              </a:ln>
            </p:spPr>
            <p:txBody>
              <a:bodyPr wrap="none" anchor="ctr"/>
              <a:lstStyle/>
              <a:p>
                <a:endParaRPr lang="it-IT"/>
              </a:p>
            </p:txBody>
          </p:sp>
          <p:sp>
            <p:nvSpPr>
              <p:cNvPr id="20648" name="Oval 573"/>
              <p:cNvSpPr>
                <a:spLocks noChangeArrowheads="1"/>
              </p:cNvSpPr>
              <p:nvPr/>
            </p:nvSpPr>
            <p:spPr bwMode="auto">
              <a:xfrm rot="5400000" flipH="1" flipV="1">
                <a:off x="528" y="2016"/>
                <a:ext cx="96" cy="9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649" name="Oval 574"/>
              <p:cNvSpPr>
                <a:spLocks noChangeArrowheads="1"/>
              </p:cNvSpPr>
              <p:nvPr/>
            </p:nvSpPr>
            <p:spPr bwMode="auto">
              <a:xfrm rot="5400000" flipH="1" flipV="1">
                <a:off x="480" y="2112"/>
                <a:ext cx="96" cy="96"/>
              </a:xfrm>
              <a:prstGeom prst="ellipse">
                <a:avLst/>
              </a:prstGeom>
              <a:solidFill>
                <a:srgbClr val="EE0600"/>
              </a:solidFill>
              <a:ln w="9525">
                <a:solidFill>
                  <a:schemeClr val="tx1"/>
                </a:solidFill>
                <a:round/>
                <a:headEnd/>
                <a:tailEnd/>
              </a:ln>
            </p:spPr>
            <p:txBody>
              <a:bodyPr wrap="none" anchor="ctr"/>
              <a:lstStyle/>
              <a:p>
                <a:endParaRPr lang="it-IT"/>
              </a:p>
            </p:txBody>
          </p:sp>
          <p:sp>
            <p:nvSpPr>
              <p:cNvPr id="20650" name="Oval 575"/>
              <p:cNvSpPr>
                <a:spLocks noChangeArrowheads="1"/>
              </p:cNvSpPr>
              <p:nvPr/>
            </p:nvSpPr>
            <p:spPr bwMode="auto">
              <a:xfrm rot="5400000" flipH="1" flipV="1">
                <a:off x="480" y="2208"/>
                <a:ext cx="96" cy="96"/>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651" name="Oval 576"/>
              <p:cNvSpPr>
                <a:spLocks noChangeArrowheads="1"/>
              </p:cNvSpPr>
              <p:nvPr/>
            </p:nvSpPr>
            <p:spPr bwMode="auto">
              <a:xfrm rot="5400000" flipH="1" flipV="1">
                <a:off x="480" y="2304"/>
                <a:ext cx="96" cy="96"/>
              </a:xfrm>
              <a:prstGeom prst="ellipse">
                <a:avLst/>
              </a:prstGeom>
              <a:solidFill>
                <a:srgbClr val="EE0600"/>
              </a:solidFill>
              <a:ln w="9525">
                <a:solidFill>
                  <a:schemeClr val="tx1"/>
                </a:solidFill>
                <a:round/>
                <a:headEnd/>
                <a:tailEnd/>
              </a:ln>
            </p:spPr>
            <p:txBody>
              <a:bodyPr wrap="none" anchor="ctr"/>
              <a:lstStyle/>
              <a:p>
                <a:endParaRPr lang="it-IT"/>
              </a:p>
            </p:txBody>
          </p:sp>
          <p:sp>
            <p:nvSpPr>
              <p:cNvPr id="20652" name="Oval 577"/>
              <p:cNvSpPr>
                <a:spLocks noChangeArrowheads="1"/>
              </p:cNvSpPr>
              <p:nvPr/>
            </p:nvSpPr>
            <p:spPr bwMode="auto">
              <a:xfrm rot="5400000" flipH="1" flipV="1">
                <a:off x="624" y="1968"/>
                <a:ext cx="96" cy="96"/>
              </a:xfrm>
              <a:prstGeom prst="ellipse">
                <a:avLst/>
              </a:prstGeom>
              <a:solidFill>
                <a:srgbClr val="EE0600"/>
              </a:solidFill>
              <a:ln w="9525">
                <a:solidFill>
                  <a:schemeClr val="tx1"/>
                </a:solidFill>
                <a:round/>
                <a:headEnd/>
                <a:tailEnd/>
              </a:ln>
            </p:spPr>
            <p:txBody>
              <a:bodyPr wrap="none" anchor="ctr"/>
              <a:lstStyle/>
              <a:p>
                <a:endParaRPr lang="it-IT"/>
              </a:p>
            </p:txBody>
          </p:sp>
          <p:sp>
            <p:nvSpPr>
              <p:cNvPr id="20653" name="Oval 578"/>
              <p:cNvSpPr>
                <a:spLocks noChangeArrowheads="1"/>
              </p:cNvSpPr>
              <p:nvPr/>
            </p:nvSpPr>
            <p:spPr bwMode="auto">
              <a:xfrm rot="5400000" flipH="1" flipV="1">
                <a:off x="528" y="2400"/>
                <a:ext cx="96" cy="96"/>
              </a:xfrm>
              <a:prstGeom prst="ellipse">
                <a:avLst/>
              </a:prstGeom>
              <a:solidFill>
                <a:schemeClr val="accent1"/>
              </a:solidFill>
              <a:ln w="9525">
                <a:solidFill>
                  <a:schemeClr val="tx1"/>
                </a:solidFill>
                <a:round/>
                <a:headEnd/>
                <a:tailEnd/>
              </a:ln>
            </p:spPr>
            <p:txBody>
              <a:bodyPr wrap="none" anchor="ctr"/>
              <a:lstStyle/>
              <a:p>
                <a:endParaRPr lang="it-IT"/>
              </a:p>
            </p:txBody>
          </p:sp>
        </p:grpSp>
        <p:sp>
          <p:nvSpPr>
            <p:cNvPr id="20619" name="Oval 579"/>
            <p:cNvSpPr>
              <a:spLocks noChangeArrowheads="1"/>
            </p:cNvSpPr>
            <p:nvPr/>
          </p:nvSpPr>
          <p:spPr bwMode="auto">
            <a:xfrm>
              <a:off x="768" y="2112"/>
              <a:ext cx="288" cy="288"/>
            </a:xfrm>
            <a:prstGeom prst="ellipse">
              <a:avLst/>
            </a:prstGeom>
            <a:solidFill>
              <a:schemeClr val="bg1"/>
            </a:solidFill>
            <a:ln w="9525">
              <a:solidFill>
                <a:schemeClr val="tx1"/>
              </a:solidFill>
              <a:round/>
              <a:headEnd/>
              <a:tailEnd/>
            </a:ln>
          </p:spPr>
          <p:txBody>
            <a:bodyPr wrap="none" anchor="ctr"/>
            <a:lstStyle/>
            <a:p>
              <a:endParaRPr lang="it-IT"/>
            </a:p>
          </p:txBody>
        </p:sp>
      </p:grpSp>
      <p:grpSp>
        <p:nvGrpSpPr>
          <p:cNvPr id="20490" name="Group 580"/>
          <p:cNvGrpSpPr>
            <a:grpSpLocks/>
          </p:cNvGrpSpPr>
          <p:nvPr/>
        </p:nvGrpSpPr>
        <p:grpSpPr bwMode="auto">
          <a:xfrm>
            <a:off x="6324600" y="1524000"/>
            <a:ext cx="533400" cy="463550"/>
            <a:chOff x="2256" y="620"/>
            <a:chExt cx="1920" cy="1706"/>
          </a:xfrm>
        </p:grpSpPr>
        <p:sp>
          <p:nvSpPr>
            <p:cNvPr id="20577" name="Oval 581"/>
            <p:cNvSpPr>
              <a:spLocks noChangeArrowheads="1"/>
            </p:cNvSpPr>
            <p:nvPr/>
          </p:nvSpPr>
          <p:spPr bwMode="auto">
            <a:xfrm>
              <a:off x="2783" y="1117"/>
              <a:ext cx="213" cy="202"/>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578" name="Oval 582"/>
            <p:cNvSpPr>
              <a:spLocks noChangeArrowheads="1"/>
            </p:cNvSpPr>
            <p:nvPr/>
          </p:nvSpPr>
          <p:spPr bwMode="auto">
            <a:xfrm>
              <a:off x="2679" y="1319"/>
              <a:ext cx="211" cy="201"/>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579" name="Oval 583"/>
            <p:cNvSpPr>
              <a:spLocks noChangeArrowheads="1"/>
            </p:cNvSpPr>
            <p:nvPr/>
          </p:nvSpPr>
          <p:spPr bwMode="auto">
            <a:xfrm>
              <a:off x="2679" y="1520"/>
              <a:ext cx="211" cy="202"/>
            </a:xfrm>
            <a:prstGeom prst="ellipse">
              <a:avLst/>
            </a:prstGeom>
            <a:solidFill>
              <a:srgbClr val="EE0600"/>
            </a:solidFill>
            <a:ln w="9525">
              <a:solidFill>
                <a:schemeClr val="tx1"/>
              </a:solidFill>
              <a:round/>
              <a:headEnd/>
              <a:tailEnd/>
            </a:ln>
          </p:spPr>
          <p:txBody>
            <a:bodyPr wrap="none" anchor="ctr"/>
            <a:lstStyle/>
            <a:p>
              <a:endParaRPr lang="it-IT"/>
            </a:p>
          </p:txBody>
        </p:sp>
        <p:sp>
          <p:nvSpPr>
            <p:cNvPr id="20580" name="Oval 584"/>
            <p:cNvSpPr>
              <a:spLocks noChangeArrowheads="1"/>
            </p:cNvSpPr>
            <p:nvPr/>
          </p:nvSpPr>
          <p:spPr bwMode="auto">
            <a:xfrm>
              <a:off x="2783" y="1722"/>
              <a:ext cx="213" cy="201"/>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581" name="Oval 585"/>
            <p:cNvSpPr>
              <a:spLocks noChangeArrowheads="1"/>
            </p:cNvSpPr>
            <p:nvPr/>
          </p:nvSpPr>
          <p:spPr bwMode="auto">
            <a:xfrm>
              <a:off x="2996" y="1017"/>
              <a:ext cx="210" cy="201"/>
            </a:xfrm>
            <a:prstGeom prst="ellipse">
              <a:avLst/>
            </a:prstGeom>
            <a:solidFill>
              <a:srgbClr val="EE0600"/>
            </a:solidFill>
            <a:ln w="9525">
              <a:solidFill>
                <a:schemeClr val="tx1"/>
              </a:solidFill>
              <a:round/>
              <a:headEnd/>
              <a:tailEnd/>
            </a:ln>
          </p:spPr>
          <p:txBody>
            <a:bodyPr wrap="none" anchor="ctr"/>
            <a:lstStyle/>
            <a:p>
              <a:endParaRPr lang="it-IT"/>
            </a:p>
          </p:txBody>
        </p:sp>
        <p:sp>
          <p:nvSpPr>
            <p:cNvPr id="20582" name="Oval 586"/>
            <p:cNvSpPr>
              <a:spLocks noChangeArrowheads="1"/>
            </p:cNvSpPr>
            <p:nvPr/>
          </p:nvSpPr>
          <p:spPr bwMode="auto">
            <a:xfrm>
              <a:off x="2996" y="1823"/>
              <a:ext cx="210" cy="201"/>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583" name="Oval 587"/>
            <p:cNvSpPr>
              <a:spLocks noChangeArrowheads="1"/>
            </p:cNvSpPr>
            <p:nvPr/>
          </p:nvSpPr>
          <p:spPr bwMode="auto">
            <a:xfrm rot="16200000" flipV="1">
              <a:off x="3422" y="1112"/>
              <a:ext cx="202" cy="212"/>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584" name="Oval 588"/>
            <p:cNvSpPr>
              <a:spLocks noChangeArrowheads="1"/>
            </p:cNvSpPr>
            <p:nvPr/>
          </p:nvSpPr>
          <p:spPr bwMode="auto">
            <a:xfrm rot="16200000" flipV="1">
              <a:off x="3528" y="1314"/>
              <a:ext cx="201" cy="211"/>
            </a:xfrm>
            <a:prstGeom prst="ellipse">
              <a:avLst/>
            </a:prstGeom>
            <a:solidFill>
              <a:srgbClr val="EE0600"/>
            </a:solidFill>
            <a:ln w="9525">
              <a:solidFill>
                <a:schemeClr val="tx1"/>
              </a:solidFill>
              <a:round/>
              <a:headEnd/>
              <a:tailEnd/>
            </a:ln>
          </p:spPr>
          <p:txBody>
            <a:bodyPr wrap="none" anchor="ctr"/>
            <a:lstStyle/>
            <a:p>
              <a:endParaRPr lang="it-IT"/>
            </a:p>
          </p:txBody>
        </p:sp>
        <p:sp>
          <p:nvSpPr>
            <p:cNvPr id="20585" name="Oval 589"/>
            <p:cNvSpPr>
              <a:spLocks noChangeArrowheads="1"/>
            </p:cNvSpPr>
            <p:nvPr/>
          </p:nvSpPr>
          <p:spPr bwMode="auto">
            <a:xfrm rot="16200000" flipV="1">
              <a:off x="3528" y="1515"/>
              <a:ext cx="202" cy="211"/>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586" name="Oval 590"/>
            <p:cNvSpPr>
              <a:spLocks noChangeArrowheads="1"/>
            </p:cNvSpPr>
            <p:nvPr/>
          </p:nvSpPr>
          <p:spPr bwMode="auto">
            <a:xfrm rot="16200000" flipV="1">
              <a:off x="3422" y="1717"/>
              <a:ext cx="201" cy="212"/>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587" name="Oval 591"/>
            <p:cNvSpPr>
              <a:spLocks noChangeArrowheads="1"/>
            </p:cNvSpPr>
            <p:nvPr/>
          </p:nvSpPr>
          <p:spPr bwMode="auto">
            <a:xfrm rot="16200000" flipV="1">
              <a:off x="3211" y="1012"/>
              <a:ext cx="201" cy="211"/>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588" name="Oval 592"/>
            <p:cNvSpPr>
              <a:spLocks noChangeArrowheads="1"/>
            </p:cNvSpPr>
            <p:nvPr/>
          </p:nvSpPr>
          <p:spPr bwMode="auto">
            <a:xfrm rot="16200000" flipV="1">
              <a:off x="3211" y="1818"/>
              <a:ext cx="201" cy="211"/>
            </a:xfrm>
            <a:prstGeom prst="ellipse">
              <a:avLst/>
            </a:prstGeom>
            <a:solidFill>
              <a:srgbClr val="EE0600"/>
            </a:solidFill>
            <a:ln w="9525">
              <a:solidFill>
                <a:schemeClr val="tx1"/>
              </a:solidFill>
              <a:round/>
              <a:headEnd/>
              <a:tailEnd/>
            </a:ln>
          </p:spPr>
          <p:txBody>
            <a:bodyPr wrap="none" anchor="ctr"/>
            <a:lstStyle/>
            <a:p>
              <a:endParaRPr lang="it-IT"/>
            </a:p>
          </p:txBody>
        </p:sp>
        <p:sp>
          <p:nvSpPr>
            <p:cNvPr id="20589" name="Oval 593"/>
            <p:cNvSpPr>
              <a:spLocks noChangeArrowheads="1"/>
            </p:cNvSpPr>
            <p:nvPr/>
          </p:nvSpPr>
          <p:spPr bwMode="auto">
            <a:xfrm>
              <a:off x="3206" y="714"/>
              <a:ext cx="211" cy="202"/>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590" name="Oval 594"/>
            <p:cNvSpPr>
              <a:spLocks noChangeArrowheads="1"/>
            </p:cNvSpPr>
            <p:nvPr/>
          </p:nvSpPr>
          <p:spPr bwMode="auto">
            <a:xfrm>
              <a:off x="3206" y="2125"/>
              <a:ext cx="211" cy="201"/>
            </a:xfrm>
            <a:prstGeom prst="ellipse">
              <a:avLst/>
            </a:prstGeom>
            <a:solidFill>
              <a:srgbClr val="EE0600"/>
            </a:solidFill>
            <a:ln w="9525">
              <a:solidFill>
                <a:schemeClr val="tx1"/>
              </a:solidFill>
              <a:round/>
              <a:headEnd/>
              <a:tailEnd/>
            </a:ln>
          </p:spPr>
          <p:txBody>
            <a:bodyPr wrap="none" anchor="ctr"/>
            <a:lstStyle/>
            <a:p>
              <a:endParaRPr lang="it-IT"/>
            </a:p>
          </p:txBody>
        </p:sp>
        <p:sp>
          <p:nvSpPr>
            <p:cNvPr id="20591" name="Oval 595"/>
            <p:cNvSpPr>
              <a:spLocks noChangeArrowheads="1"/>
            </p:cNvSpPr>
            <p:nvPr/>
          </p:nvSpPr>
          <p:spPr bwMode="auto">
            <a:xfrm>
              <a:off x="3417" y="2024"/>
              <a:ext cx="212" cy="202"/>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592" name="Oval 596"/>
            <p:cNvSpPr>
              <a:spLocks noChangeArrowheads="1"/>
            </p:cNvSpPr>
            <p:nvPr/>
          </p:nvSpPr>
          <p:spPr bwMode="auto">
            <a:xfrm>
              <a:off x="3417" y="815"/>
              <a:ext cx="212" cy="202"/>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593" name="Oval 597"/>
            <p:cNvSpPr>
              <a:spLocks noChangeArrowheads="1"/>
            </p:cNvSpPr>
            <p:nvPr/>
          </p:nvSpPr>
          <p:spPr bwMode="auto">
            <a:xfrm>
              <a:off x="3629" y="1923"/>
              <a:ext cx="211" cy="202"/>
            </a:xfrm>
            <a:prstGeom prst="ellipse">
              <a:avLst/>
            </a:prstGeom>
            <a:solidFill>
              <a:srgbClr val="EE0600"/>
            </a:solidFill>
            <a:ln w="9525">
              <a:solidFill>
                <a:schemeClr val="tx1"/>
              </a:solidFill>
              <a:round/>
              <a:headEnd/>
              <a:tailEnd/>
            </a:ln>
          </p:spPr>
          <p:txBody>
            <a:bodyPr wrap="none" anchor="ctr"/>
            <a:lstStyle/>
            <a:p>
              <a:endParaRPr lang="it-IT"/>
            </a:p>
          </p:txBody>
        </p:sp>
        <p:sp>
          <p:nvSpPr>
            <p:cNvPr id="20594" name="Oval 598"/>
            <p:cNvSpPr>
              <a:spLocks noChangeArrowheads="1"/>
            </p:cNvSpPr>
            <p:nvPr/>
          </p:nvSpPr>
          <p:spPr bwMode="auto">
            <a:xfrm rot="16200000" flipV="1">
              <a:off x="3845" y="1012"/>
              <a:ext cx="201" cy="211"/>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595" name="Oval 599"/>
            <p:cNvSpPr>
              <a:spLocks noChangeArrowheads="1"/>
            </p:cNvSpPr>
            <p:nvPr/>
          </p:nvSpPr>
          <p:spPr bwMode="auto">
            <a:xfrm rot="16200000" flipV="1">
              <a:off x="3951" y="1213"/>
              <a:ext cx="202" cy="211"/>
            </a:xfrm>
            <a:prstGeom prst="ellipse">
              <a:avLst/>
            </a:prstGeom>
            <a:solidFill>
              <a:srgbClr val="EE0600"/>
            </a:solidFill>
            <a:ln w="9525">
              <a:solidFill>
                <a:schemeClr val="tx1"/>
              </a:solidFill>
              <a:round/>
              <a:headEnd/>
              <a:tailEnd/>
            </a:ln>
          </p:spPr>
          <p:txBody>
            <a:bodyPr wrap="none" anchor="ctr"/>
            <a:lstStyle/>
            <a:p>
              <a:endParaRPr lang="it-IT"/>
            </a:p>
          </p:txBody>
        </p:sp>
        <p:sp>
          <p:nvSpPr>
            <p:cNvPr id="20596" name="Oval 600"/>
            <p:cNvSpPr>
              <a:spLocks noChangeArrowheads="1"/>
            </p:cNvSpPr>
            <p:nvPr/>
          </p:nvSpPr>
          <p:spPr bwMode="auto">
            <a:xfrm rot="16200000" flipV="1">
              <a:off x="3951" y="1616"/>
              <a:ext cx="202" cy="211"/>
            </a:xfrm>
            <a:prstGeom prst="ellipse">
              <a:avLst/>
            </a:prstGeom>
            <a:solidFill>
              <a:srgbClr val="EE0600"/>
            </a:solidFill>
            <a:ln w="9525">
              <a:solidFill>
                <a:schemeClr val="tx1"/>
              </a:solidFill>
              <a:round/>
              <a:headEnd/>
              <a:tailEnd/>
            </a:ln>
          </p:spPr>
          <p:txBody>
            <a:bodyPr wrap="none" anchor="ctr"/>
            <a:lstStyle/>
            <a:p>
              <a:endParaRPr lang="it-IT"/>
            </a:p>
          </p:txBody>
        </p:sp>
        <p:sp>
          <p:nvSpPr>
            <p:cNvPr id="20597" name="Oval 601"/>
            <p:cNvSpPr>
              <a:spLocks noChangeArrowheads="1"/>
            </p:cNvSpPr>
            <p:nvPr/>
          </p:nvSpPr>
          <p:spPr bwMode="auto">
            <a:xfrm rot="16200000" flipV="1">
              <a:off x="3634" y="911"/>
              <a:ext cx="201" cy="211"/>
            </a:xfrm>
            <a:prstGeom prst="ellipse">
              <a:avLst/>
            </a:prstGeom>
            <a:solidFill>
              <a:srgbClr val="EE0600"/>
            </a:solidFill>
            <a:ln w="9525">
              <a:solidFill>
                <a:schemeClr val="tx1"/>
              </a:solidFill>
              <a:round/>
              <a:headEnd/>
              <a:tailEnd/>
            </a:ln>
          </p:spPr>
          <p:txBody>
            <a:bodyPr wrap="none" anchor="ctr"/>
            <a:lstStyle/>
            <a:p>
              <a:endParaRPr lang="it-IT"/>
            </a:p>
          </p:txBody>
        </p:sp>
        <p:sp>
          <p:nvSpPr>
            <p:cNvPr id="20598" name="Oval 602"/>
            <p:cNvSpPr>
              <a:spLocks noChangeArrowheads="1"/>
            </p:cNvSpPr>
            <p:nvPr/>
          </p:nvSpPr>
          <p:spPr bwMode="auto">
            <a:xfrm rot="16200000" flipV="1">
              <a:off x="3845" y="1818"/>
              <a:ext cx="201" cy="211"/>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599" name="Oval 603"/>
            <p:cNvSpPr>
              <a:spLocks noChangeArrowheads="1"/>
            </p:cNvSpPr>
            <p:nvPr/>
          </p:nvSpPr>
          <p:spPr bwMode="auto">
            <a:xfrm flipH="1">
              <a:off x="2996" y="2125"/>
              <a:ext cx="210" cy="201"/>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600" name="Oval 604"/>
            <p:cNvSpPr>
              <a:spLocks noChangeArrowheads="1"/>
            </p:cNvSpPr>
            <p:nvPr/>
          </p:nvSpPr>
          <p:spPr bwMode="auto">
            <a:xfrm flipH="1">
              <a:off x="2783" y="815"/>
              <a:ext cx="213" cy="202"/>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601" name="Oval 605"/>
            <p:cNvSpPr>
              <a:spLocks noChangeArrowheads="1"/>
            </p:cNvSpPr>
            <p:nvPr/>
          </p:nvSpPr>
          <p:spPr bwMode="auto">
            <a:xfrm flipH="1">
              <a:off x="2573" y="1923"/>
              <a:ext cx="210" cy="202"/>
            </a:xfrm>
            <a:prstGeom prst="ellipse">
              <a:avLst/>
            </a:prstGeom>
            <a:solidFill>
              <a:srgbClr val="EE0600"/>
            </a:solidFill>
            <a:ln w="9525">
              <a:solidFill>
                <a:schemeClr val="tx1"/>
              </a:solidFill>
              <a:round/>
              <a:headEnd/>
              <a:tailEnd/>
            </a:ln>
          </p:spPr>
          <p:txBody>
            <a:bodyPr wrap="none" anchor="ctr"/>
            <a:lstStyle/>
            <a:p>
              <a:endParaRPr lang="it-IT"/>
            </a:p>
          </p:txBody>
        </p:sp>
        <p:sp>
          <p:nvSpPr>
            <p:cNvPr id="20602" name="Oval 606"/>
            <p:cNvSpPr>
              <a:spLocks noChangeArrowheads="1"/>
            </p:cNvSpPr>
            <p:nvPr/>
          </p:nvSpPr>
          <p:spPr bwMode="auto">
            <a:xfrm rot="5400000" flipH="1" flipV="1">
              <a:off x="2367" y="1012"/>
              <a:ext cx="201" cy="211"/>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603" name="Oval 607"/>
            <p:cNvSpPr>
              <a:spLocks noChangeArrowheads="1"/>
            </p:cNvSpPr>
            <p:nvPr/>
          </p:nvSpPr>
          <p:spPr bwMode="auto">
            <a:xfrm rot="5400000" flipH="1" flipV="1">
              <a:off x="2261" y="1213"/>
              <a:ext cx="202" cy="211"/>
            </a:xfrm>
            <a:prstGeom prst="ellipse">
              <a:avLst/>
            </a:prstGeom>
            <a:solidFill>
              <a:srgbClr val="EE0600"/>
            </a:solidFill>
            <a:ln w="9525">
              <a:solidFill>
                <a:schemeClr val="tx1"/>
              </a:solidFill>
              <a:round/>
              <a:headEnd/>
              <a:tailEnd/>
            </a:ln>
          </p:spPr>
          <p:txBody>
            <a:bodyPr wrap="none" anchor="ctr"/>
            <a:lstStyle/>
            <a:p>
              <a:endParaRPr lang="it-IT"/>
            </a:p>
          </p:txBody>
        </p:sp>
        <p:sp>
          <p:nvSpPr>
            <p:cNvPr id="20604" name="Oval 608"/>
            <p:cNvSpPr>
              <a:spLocks noChangeArrowheads="1"/>
            </p:cNvSpPr>
            <p:nvPr/>
          </p:nvSpPr>
          <p:spPr bwMode="auto">
            <a:xfrm rot="5400000" flipH="1" flipV="1">
              <a:off x="2261" y="1415"/>
              <a:ext cx="201" cy="211"/>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605" name="Oval 609"/>
            <p:cNvSpPr>
              <a:spLocks noChangeArrowheads="1"/>
            </p:cNvSpPr>
            <p:nvPr/>
          </p:nvSpPr>
          <p:spPr bwMode="auto">
            <a:xfrm rot="5400000" flipH="1" flipV="1">
              <a:off x="2261" y="1616"/>
              <a:ext cx="202" cy="211"/>
            </a:xfrm>
            <a:prstGeom prst="ellipse">
              <a:avLst/>
            </a:prstGeom>
            <a:solidFill>
              <a:srgbClr val="EE0600"/>
            </a:solidFill>
            <a:ln w="9525">
              <a:solidFill>
                <a:schemeClr val="tx1"/>
              </a:solidFill>
              <a:round/>
              <a:headEnd/>
              <a:tailEnd/>
            </a:ln>
          </p:spPr>
          <p:txBody>
            <a:bodyPr wrap="none" anchor="ctr"/>
            <a:lstStyle/>
            <a:p>
              <a:endParaRPr lang="it-IT"/>
            </a:p>
          </p:txBody>
        </p:sp>
        <p:sp>
          <p:nvSpPr>
            <p:cNvPr id="20606" name="Oval 610"/>
            <p:cNvSpPr>
              <a:spLocks noChangeArrowheads="1"/>
            </p:cNvSpPr>
            <p:nvPr/>
          </p:nvSpPr>
          <p:spPr bwMode="auto">
            <a:xfrm rot="5400000" flipH="1" flipV="1">
              <a:off x="2577" y="912"/>
              <a:ext cx="201" cy="210"/>
            </a:xfrm>
            <a:prstGeom prst="ellipse">
              <a:avLst/>
            </a:prstGeom>
            <a:solidFill>
              <a:srgbClr val="EE0600"/>
            </a:solidFill>
            <a:ln w="9525">
              <a:solidFill>
                <a:schemeClr val="tx1"/>
              </a:solidFill>
              <a:round/>
              <a:headEnd/>
              <a:tailEnd/>
            </a:ln>
          </p:spPr>
          <p:txBody>
            <a:bodyPr wrap="none" anchor="ctr"/>
            <a:lstStyle/>
            <a:p>
              <a:endParaRPr lang="it-IT"/>
            </a:p>
          </p:txBody>
        </p:sp>
        <p:sp>
          <p:nvSpPr>
            <p:cNvPr id="20607" name="Oval 611"/>
            <p:cNvSpPr>
              <a:spLocks noChangeArrowheads="1"/>
            </p:cNvSpPr>
            <p:nvPr/>
          </p:nvSpPr>
          <p:spPr bwMode="auto">
            <a:xfrm rot="5400000" flipH="1" flipV="1">
              <a:off x="2367" y="1818"/>
              <a:ext cx="201" cy="211"/>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608" name="Oval 612"/>
            <p:cNvSpPr>
              <a:spLocks noChangeArrowheads="1"/>
            </p:cNvSpPr>
            <p:nvPr/>
          </p:nvSpPr>
          <p:spPr bwMode="auto">
            <a:xfrm>
              <a:off x="2890" y="1218"/>
              <a:ext cx="633" cy="605"/>
            </a:xfrm>
            <a:prstGeom prst="ellipse">
              <a:avLst/>
            </a:prstGeom>
            <a:solidFill>
              <a:schemeClr val="bg1"/>
            </a:solidFill>
            <a:ln w="9525">
              <a:solidFill>
                <a:schemeClr val="tx1"/>
              </a:solidFill>
              <a:round/>
              <a:headEnd/>
              <a:tailEnd/>
            </a:ln>
          </p:spPr>
          <p:txBody>
            <a:bodyPr wrap="none" anchor="ctr"/>
            <a:lstStyle/>
            <a:p>
              <a:endParaRPr lang="it-IT"/>
            </a:p>
          </p:txBody>
        </p:sp>
        <p:grpSp>
          <p:nvGrpSpPr>
            <p:cNvPr id="20609" name="Group 613"/>
            <p:cNvGrpSpPr>
              <a:grpSpLocks/>
            </p:cNvGrpSpPr>
            <p:nvPr/>
          </p:nvGrpSpPr>
          <p:grpSpPr bwMode="auto">
            <a:xfrm rot="-668698">
              <a:off x="3024" y="620"/>
              <a:ext cx="143" cy="347"/>
              <a:chOff x="2688" y="1680"/>
              <a:chExt cx="96" cy="336"/>
            </a:xfrm>
          </p:grpSpPr>
          <p:sp>
            <p:nvSpPr>
              <p:cNvPr id="20616" name="AutoShape 614"/>
              <p:cNvSpPr>
                <a:spLocks noChangeArrowheads="1"/>
              </p:cNvSpPr>
              <p:nvPr/>
            </p:nvSpPr>
            <p:spPr bwMode="auto">
              <a:xfrm>
                <a:off x="2688" y="1680"/>
                <a:ext cx="96" cy="192"/>
              </a:xfrm>
              <a:prstGeom prst="triangle">
                <a:avLst>
                  <a:gd name="adj" fmla="val 50000"/>
                </a:avLst>
              </a:prstGeom>
              <a:solidFill>
                <a:srgbClr val="FF0066"/>
              </a:solidFill>
              <a:ln w="38100">
                <a:solidFill>
                  <a:srgbClr val="FF0000"/>
                </a:solidFill>
                <a:miter lim="800000"/>
                <a:headEnd/>
                <a:tailEnd/>
              </a:ln>
            </p:spPr>
            <p:txBody>
              <a:bodyPr wrap="none" anchor="ctr"/>
              <a:lstStyle/>
              <a:p>
                <a:endParaRPr lang="it-IT"/>
              </a:p>
            </p:txBody>
          </p:sp>
          <p:sp>
            <p:nvSpPr>
              <p:cNvPr id="20617" name="Rectangle 615"/>
              <p:cNvSpPr>
                <a:spLocks noChangeArrowheads="1"/>
              </p:cNvSpPr>
              <p:nvPr/>
            </p:nvSpPr>
            <p:spPr bwMode="auto">
              <a:xfrm>
                <a:off x="2688" y="1824"/>
                <a:ext cx="96" cy="192"/>
              </a:xfrm>
              <a:prstGeom prst="rect">
                <a:avLst/>
              </a:prstGeom>
              <a:solidFill>
                <a:srgbClr val="FF0066"/>
              </a:solidFill>
              <a:ln w="38100">
                <a:solidFill>
                  <a:srgbClr val="FF0000"/>
                </a:solidFill>
                <a:miter lim="800000"/>
                <a:headEnd/>
                <a:tailEnd/>
              </a:ln>
            </p:spPr>
            <p:txBody>
              <a:bodyPr wrap="none" anchor="ctr"/>
              <a:lstStyle/>
              <a:p>
                <a:endParaRPr lang="it-IT"/>
              </a:p>
            </p:txBody>
          </p:sp>
        </p:grpSp>
        <p:grpSp>
          <p:nvGrpSpPr>
            <p:cNvPr id="20610" name="Group 616"/>
            <p:cNvGrpSpPr>
              <a:grpSpLocks/>
            </p:cNvGrpSpPr>
            <p:nvPr/>
          </p:nvGrpSpPr>
          <p:grpSpPr bwMode="auto">
            <a:xfrm rot="1620699" flipV="1">
              <a:off x="2793" y="1968"/>
              <a:ext cx="231" cy="306"/>
              <a:chOff x="2688" y="1680"/>
              <a:chExt cx="96" cy="336"/>
            </a:xfrm>
          </p:grpSpPr>
          <p:sp>
            <p:nvSpPr>
              <p:cNvPr id="20614" name="AutoShape 617"/>
              <p:cNvSpPr>
                <a:spLocks noChangeArrowheads="1"/>
              </p:cNvSpPr>
              <p:nvPr/>
            </p:nvSpPr>
            <p:spPr bwMode="auto">
              <a:xfrm>
                <a:off x="2688" y="1680"/>
                <a:ext cx="96" cy="192"/>
              </a:xfrm>
              <a:prstGeom prst="triangle">
                <a:avLst>
                  <a:gd name="adj" fmla="val 50000"/>
                </a:avLst>
              </a:prstGeom>
              <a:solidFill>
                <a:schemeClr val="hlink"/>
              </a:solidFill>
              <a:ln w="38100">
                <a:solidFill>
                  <a:schemeClr val="hlink"/>
                </a:solidFill>
                <a:miter lim="800000"/>
                <a:headEnd/>
                <a:tailEnd/>
              </a:ln>
            </p:spPr>
            <p:txBody>
              <a:bodyPr wrap="none" anchor="ctr"/>
              <a:lstStyle/>
              <a:p>
                <a:endParaRPr lang="it-IT"/>
              </a:p>
            </p:txBody>
          </p:sp>
          <p:sp>
            <p:nvSpPr>
              <p:cNvPr id="20615" name="Rectangle 618"/>
              <p:cNvSpPr>
                <a:spLocks noChangeArrowheads="1"/>
              </p:cNvSpPr>
              <p:nvPr/>
            </p:nvSpPr>
            <p:spPr bwMode="auto">
              <a:xfrm>
                <a:off x="2688" y="1824"/>
                <a:ext cx="96" cy="192"/>
              </a:xfrm>
              <a:prstGeom prst="rect">
                <a:avLst/>
              </a:prstGeom>
              <a:solidFill>
                <a:schemeClr val="hlink"/>
              </a:solidFill>
              <a:ln w="38100">
                <a:solidFill>
                  <a:schemeClr val="hlink"/>
                </a:solidFill>
                <a:miter lim="800000"/>
                <a:headEnd/>
                <a:tailEnd/>
              </a:ln>
            </p:spPr>
            <p:txBody>
              <a:bodyPr wrap="none" anchor="ctr"/>
              <a:lstStyle/>
              <a:p>
                <a:endParaRPr lang="it-IT"/>
              </a:p>
            </p:txBody>
          </p:sp>
        </p:grpSp>
        <p:grpSp>
          <p:nvGrpSpPr>
            <p:cNvPr id="20611" name="Group 619"/>
            <p:cNvGrpSpPr>
              <a:grpSpLocks/>
            </p:cNvGrpSpPr>
            <p:nvPr/>
          </p:nvGrpSpPr>
          <p:grpSpPr bwMode="auto">
            <a:xfrm rot="5400000">
              <a:off x="3893" y="1348"/>
              <a:ext cx="202" cy="365"/>
              <a:chOff x="2688" y="1680"/>
              <a:chExt cx="96" cy="336"/>
            </a:xfrm>
          </p:grpSpPr>
          <p:sp>
            <p:nvSpPr>
              <p:cNvPr id="20612" name="AutoShape 620"/>
              <p:cNvSpPr>
                <a:spLocks noChangeArrowheads="1"/>
              </p:cNvSpPr>
              <p:nvPr/>
            </p:nvSpPr>
            <p:spPr bwMode="auto">
              <a:xfrm>
                <a:off x="2688" y="1680"/>
                <a:ext cx="96" cy="192"/>
              </a:xfrm>
              <a:prstGeom prst="triangle">
                <a:avLst>
                  <a:gd name="adj" fmla="val 50000"/>
                </a:avLst>
              </a:prstGeom>
              <a:solidFill>
                <a:srgbClr val="00FF00"/>
              </a:solidFill>
              <a:ln w="38100">
                <a:solidFill>
                  <a:srgbClr val="00FF00"/>
                </a:solidFill>
                <a:miter lim="800000"/>
                <a:headEnd/>
                <a:tailEnd/>
              </a:ln>
            </p:spPr>
            <p:txBody>
              <a:bodyPr wrap="none" anchor="ctr"/>
              <a:lstStyle/>
              <a:p>
                <a:endParaRPr lang="it-IT"/>
              </a:p>
            </p:txBody>
          </p:sp>
          <p:sp>
            <p:nvSpPr>
              <p:cNvPr id="20613" name="Rectangle 621"/>
              <p:cNvSpPr>
                <a:spLocks noChangeArrowheads="1"/>
              </p:cNvSpPr>
              <p:nvPr/>
            </p:nvSpPr>
            <p:spPr bwMode="auto">
              <a:xfrm>
                <a:off x="2688" y="1824"/>
                <a:ext cx="96" cy="192"/>
              </a:xfrm>
              <a:prstGeom prst="rect">
                <a:avLst/>
              </a:prstGeom>
              <a:solidFill>
                <a:srgbClr val="00FF00"/>
              </a:solidFill>
              <a:ln w="38100">
                <a:solidFill>
                  <a:srgbClr val="00FF00"/>
                </a:solidFill>
                <a:miter lim="800000"/>
                <a:headEnd/>
                <a:tailEnd/>
              </a:ln>
            </p:spPr>
            <p:txBody>
              <a:bodyPr wrap="none" anchor="ctr"/>
              <a:lstStyle/>
              <a:p>
                <a:endParaRPr lang="it-IT"/>
              </a:p>
            </p:txBody>
          </p:sp>
        </p:grpSp>
      </p:grpSp>
      <p:grpSp>
        <p:nvGrpSpPr>
          <p:cNvPr id="20491" name="Group 622"/>
          <p:cNvGrpSpPr>
            <a:grpSpLocks/>
          </p:cNvGrpSpPr>
          <p:nvPr/>
        </p:nvGrpSpPr>
        <p:grpSpPr bwMode="auto">
          <a:xfrm>
            <a:off x="6400800" y="2362200"/>
            <a:ext cx="457200" cy="463550"/>
            <a:chOff x="2688" y="620"/>
            <a:chExt cx="1488" cy="1396"/>
          </a:xfrm>
        </p:grpSpPr>
        <p:sp>
          <p:nvSpPr>
            <p:cNvPr id="20536" name="Oval 623"/>
            <p:cNvSpPr>
              <a:spLocks noChangeArrowheads="1"/>
            </p:cNvSpPr>
            <p:nvPr/>
          </p:nvSpPr>
          <p:spPr bwMode="auto">
            <a:xfrm>
              <a:off x="3096" y="1027"/>
              <a:ext cx="166" cy="165"/>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537" name="Oval 624"/>
            <p:cNvSpPr>
              <a:spLocks noChangeArrowheads="1"/>
            </p:cNvSpPr>
            <p:nvPr/>
          </p:nvSpPr>
          <p:spPr bwMode="auto">
            <a:xfrm>
              <a:off x="3016" y="1192"/>
              <a:ext cx="163" cy="164"/>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538" name="Oval 625"/>
            <p:cNvSpPr>
              <a:spLocks noChangeArrowheads="1"/>
            </p:cNvSpPr>
            <p:nvPr/>
          </p:nvSpPr>
          <p:spPr bwMode="auto">
            <a:xfrm>
              <a:off x="3016" y="1356"/>
              <a:ext cx="163" cy="166"/>
            </a:xfrm>
            <a:prstGeom prst="ellipse">
              <a:avLst/>
            </a:prstGeom>
            <a:solidFill>
              <a:srgbClr val="EE0600"/>
            </a:solidFill>
            <a:ln w="9525">
              <a:solidFill>
                <a:schemeClr val="tx1"/>
              </a:solidFill>
              <a:round/>
              <a:headEnd/>
              <a:tailEnd/>
            </a:ln>
          </p:spPr>
          <p:txBody>
            <a:bodyPr wrap="none" anchor="ctr"/>
            <a:lstStyle/>
            <a:p>
              <a:endParaRPr lang="it-IT"/>
            </a:p>
          </p:txBody>
        </p:sp>
        <p:sp>
          <p:nvSpPr>
            <p:cNvPr id="20539" name="Oval 626"/>
            <p:cNvSpPr>
              <a:spLocks noChangeArrowheads="1"/>
            </p:cNvSpPr>
            <p:nvPr/>
          </p:nvSpPr>
          <p:spPr bwMode="auto">
            <a:xfrm>
              <a:off x="3096" y="1522"/>
              <a:ext cx="166" cy="164"/>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540" name="Oval 627"/>
            <p:cNvSpPr>
              <a:spLocks noChangeArrowheads="1"/>
            </p:cNvSpPr>
            <p:nvPr/>
          </p:nvSpPr>
          <p:spPr bwMode="auto">
            <a:xfrm>
              <a:off x="3262" y="945"/>
              <a:ext cx="162" cy="164"/>
            </a:xfrm>
            <a:prstGeom prst="ellipse">
              <a:avLst/>
            </a:prstGeom>
            <a:solidFill>
              <a:srgbClr val="EE0600"/>
            </a:solidFill>
            <a:ln w="9525">
              <a:solidFill>
                <a:schemeClr val="tx1"/>
              </a:solidFill>
              <a:round/>
              <a:headEnd/>
              <a:tailEnd/>
            </a:ln>
          </p:spPr>
          <p:txBody>
            <a:bodyPr wrap="none" anchor="ctr"/>
            <a:lstStyle/>
            <a:p>
              <a:endParaRPr lang="it-IT"/>
            </a:p>
          </p:txBody>
        </p:sp>
        <p:sp>
          <p:nvSpPr>
            <p:cNvPr id="20541" name="Oval 628"/>
            <p:cNvSpPr>
              <a:spLocks noChangeArrowheads="1"/>
            </p:cNvSpPr>
            <p:nvPr/>
          </p:nvSpPr>
          <p:spPr bwMode="auto">
            <a:xfrm>
              <a:off x="3262" y="1604"/>
              <a:ext cx="162" cy="165"/>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542" name="Oval 629"/>
            <p:cNvSpPr>
              <a:spLocks noChangeArrowheads="1"/>
            </p:cNvSpPr>
            <p:nvPr/>
          </p:nvSpPr>
          <p:spPr bwMode="auto">
            <a:xfrm rot="16200000" flipV="1">
              <a:off x="3587" y="1028"/>
              <a:ext cx="165" cy="164"/>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543" name="Oval 630"/>
            <p:cNvSpPr>
              <a:spLocks noChangeArrowheads="1"/>
            </p:cNvSpPr>
            <p:nvPr/>
          </p:nvSpPr>
          <p:spPr bwMode="auto">
            <a:xfrm rot="16200000" flipV="1">
              <a:off x="3670" y="1192"/>
              <a:ext cx="164" cy="163"/>
            </a:xfrm>
            <a:prstGeom prst="ellipse">
              <a:avLst/>
            </a:prstGeom>
            <a:solidFill>
              <a:srgbClr val="EE0600"/>
            </a:solidFill>
            <a:ln w="9525">
              <a:solidFill>
                <a:schemeClr val="tx1"/>
              </a:solidFill>
              <a:round/>
              <a:headEnd/>
              <a:tailEnd/>
            </a:ln>
          </p:spPr>
          <p:txBody>
            <a:bodyPr wrap="none" anchor="ctr"/>
            <a:lstStyle/>
            <a:p>
              <a:endParaRPr lang="it-IT"/>
            </a:p>
          </p:txBody>
        </p:sp>
        <p:sp>
          <p:nvSpPr>
            <p:cNvPr id="20544" name="Oval 631"/>
            <p:cNvSpPr>
              <a:spLocks noChangeArrowheads="1"/>
            </p:cNvSpPr>
            <p:nvPr/>
          </p:nvSpPr>
          <p:spPr bwMode="auto">
            <a:xfrm rot="16200000" flipV="1">
              <a:off x="3669" y="1357"/>
              <a:ext cx="166" cy="163"/>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545" name="Oval 632"/>
            <p:cNvSpPr>
              <a:spLocks noChangeArrowheads="1"/>
            </p:cNvSpPr>
            <p:nvPr/>
          </p:nvSpPr>
          <p:spPr bwMode="auto">
            <a:xfrm rot="16200000" flipV="1">
              <a:off x="3588" y="1522"/>
              <a:ext cx="164" cy="164"/>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546" name="Oval 633"/>
            <p:cNvSpPr>
              <a:spLocks noChangeArrowheads="1"/>
            </p:cNvSpPr>
            <p:nvPr/>
          </p:nvSpPr>
          <p:spPr bwMode="auto">
            <a:xfrm rot="16200000" flipV="1">
              <a:off x="3424" y="945"/>
              <a:ext cx="164" cy="164"/>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547" name="Oval 634"/>
            <p:cNvSpPr>
              <a:spLocks noChangeArrowheads="1"/>
            </p:cNvSpPr>
            <p:nvPr/>
          </p:nvSpPr>
          <p:spPr bwMode="auto">
            <a:xfrm rot="16200000" flipV="1">
              <a:off x="3423" y="1605"/>
              <a:ext cx="165" cy="164"/>
            </a:xfrm>
            <a:prstGeom prst="ellipse">
              <a:avLst/>
            </a:prstGeom>
            <a:solidFill>
              <a:srgbClr val="EE0600"/>
            </a:solidFill>
            <a:ln w="9525">
              <a:solidFill>
                <a:schemeClr val="tx1"/>
              </a:solidFill>
              <a:round/>
              <a:headEnd/>
              <a:tailEnd/>
            </a:ln>
          </p:spPr>
          <p:txBody>
            <a:bodyPr wrap="none" anchor="ctr"/>
            <a:lstStyle/>
            <a:p>
              <a:endParaRPr lang="it-IT"/>
            </a:p>
          </p:txBody>
        </p:sp>
        <p:sp>
          <p:nvSpPr>
            <p:cNvPr id="20548" name="Oval 635"/>
            <p:cNvSpPr>
              <a:spLocks noChangeArrowheads="1"/>
            </p:cNvSpPr>
            <p:nvPr/>
          </p:nvSpPr>
          <p:spPr bwMode="auto">
            <a:xfrm>
              <a:off x="3424" y="697"/>
              <a:ext cx="164" cy="165"/>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549" name="Oval 636"/>
            <p:cNvSpPr>
              <a:spLocks noChangeArrowheads="1"/>
            </p:cNvSpPr>
            <p:nvPr/>
          </p:nvSpPr>
          <p:spPr bwMode="auto">
            <a:xfrm>
              <a:off x="3424" y="1852"/>
              <a:ext cx="164" cy="164"/>
            </a:xfrm>
            <a:prstGeom prst="ellipse">
              <a:avLst/>
            </a:prstGeom>
            <a:solidFill>
              <a:srgbClr val="EE0600"/>
            </a:solidFill>
            <a:ln w="9525">
              <a:solidFill>
                <a:schemeClr val="tx1"/>
              </a:solidFill>
              <a:round/>
              <a:headEnd/>
              <a:tailEnd/>
            </a:ln>
          </p:spPr>
          <p:txBody>
            <a:bodyPr wrap="none" anchor="ctr"/>
            <a:lstStyle/>
            <a:p>
              <a:endParaRPr lang="it-IT"/>
            </a:p>
          </p:txBody>
        </p:sp>
        <p:sp>
          <p:nvSpPr>
            <p:cNvPr id="20550" name="Oval 637"/>
            <p:cNvSpPr>
              <a:spLocks noChangeArrowheads="1"/>
            </p:cNvSpPr>
            <p:nvPr/>
          </p:nvSpPr>
          <p:spPr bwMode="auto">
            <a:xfrm>
              <a:off x="3588" y="1769"/>
              <a:ext cx="164" cy="165"/>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551" name="Oval 638"/>
            <p:cNvSpPr>
              <a:spLocks noChangeArrowheads="1"/>
            </p:cNvSpPr>
            <p:nvPr/>
          </p:nvSpPr>
          <p:spPr bwMode="auto">
            <a:xfrm>
              <a:off x="3588" y="780"/>
              <a:ext cx="164" cy="165"/>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552" name="Oval 639"/>
            <p:cNvSpPr>
              <a:spLocks noChangeArrowheads="1"/>
            </p:cNvSpPr>
            <p:nvPr/>
          </p:nvSpPr>
          <p:spPr bwMode="auto">
            <a:xfrm>
              <a:off x="3752" y="1686"/>
              <a:ext cx="164" cy="166"/>
            </a:xfrm>
            <a:prstGeom prst="ellipse">
              <a:avLst/>
            </a:prstGeom>
            <a:solidFill>
              <a:srgbClr val="EE0600"/>
            </a:solidFill>
            <a:ln w="9525">
              <a:solidFill>
                <a:schemeClr val="tx1"/>
              </a:solidFill>
              <a:round/>
              <a:headEnd/>
              <a:tailEnd/>
            </a:ln>
          </p:spPr>
          <p:txBody>
            <a:bodyPr wrap="none" anchor="ctr"/>
            <a:lstStyle/>
            <a:p>
              <a:endParaRPr lang="it-IT"/>
            </a:p>
          </p:txBody>
        </p:sp>
        <p:sp>
          <p:nvSpPr>
            <p:cNvPr id="20553" name="Oval 640"/>
            <p:cNvSpPr>
              <a:spLocks noChangeArrowheads="1"/>
            </p:cNvSpPr>
            <p:nvPr/>
          </p:nvSpPr>
          <p:spPr bwMode="auto">
            <a:xfrm rot="16200000" flipV="1">
              <a:off x="3916" y="945"/>
              <a:ext cx="164" cy="163"/>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554" name="Oval 641"/>
            <p:cNvSpPr>
              <a:spLocks noChangeArrowheads="1"/>
            </p:cNvSpPr>
            <p:nvPr/>
          </p:nvSpPr>
          <p:spPr bwMode="auto">
            <a:xfrm rot="16200000" flipV="1">
              <a:off x="3997" y="1110"/>
              <a:ext cx="166" cy="163"/>
            </a:xfrm>
            <a:prstGeom prst="ellipse">
              <a:avLst/>
            </a:prstGeom>
            <a:solidFill>
              <a:srgbClr val="EE0600"/>
            </a:solidFill>
            <a:ln w="9525">
              <a:solidFill>
                <a:schemeClr val="tx1"/>
              </a:solidFill>
              <a:round/>
              <a:headEnd/>
              <a:tailEnd/>
            </a:ln>
          </p:spPr>
          <p:txBody>
            <a:bodyPr wrap="none" anchor="ctr"/>
            <a:lstStyle/>
            <a:p>
              <a:endParaRPr lang="it-IT"/>
            </a:p>
          </p:txBody>
        </p:sp>
        <p:sp>
          <p:nvSpPr>
            <p:cNvPr id="20555" name="Oval 642"/>
            <p:cNvSpPr>
              <a:spLocks noChangeArrowheads="1"/>
            </p:cNvSpPr>
            <p:nvPr/>
          </p:nvSpPr>
          <p:spPr bwMode="auto">
            <a:xfrm rot="16200000" flipV="1">
              <a:off x="3997" y="1440"/>
              <a:ext cx="165" cy="163"/>
            </a:xfrm>
            <a:prstGeom prst="ellipse">
              <a:avLst/>
            </a:prstGeom>
            <a:solidFill>
              <a:srgbClr val="EE0600"/>
            </a:solidFill>
            <a:ln w="9525">
              <a:solidFill>
                <a:schemeClr val="tx1"/>
              </a:solidFill>
              <a:round/>
              <a:headEnd/>
              <a:tailEnd/>
            </a:ln>
          </p:spPr>
          <p:txBody>
            <a:bodyPr wrap="none" anchor="ctr"/>
            <a:lstStyle/>
            <a:p>
              <a:endParaRPr lang="it-IT"/>
            </a:p>
          </p:txBody>
        </p:sp>
        <p:sp>
          <p:nvSpPr>
            <p:cNvPr id="20556" name="Oval 643"/>
            <p:cNvSpPr>
              <a:spLocks noChangeArrowheads="1"/>
            </p:cNvSpPr>
            <p:nvPr/>
          </p:nvSpPr>
          <p:spPr bwMode="auto">
            <a:xfrm rot="16200000" flipV="1">
              <a:off x="3751" y="863"/>
              <a:ext cx="165" cy="164"/>
            </a:xfrm>
            <a:prstGeom prst="ellipse">
              <a:avLst/>
            </a:prstGeom>
            <a:solidFill>
              <a:srgbClr val="EE0600"/>
            </a:solidFill>
            <a:ln w="9525">
              <a:solidFill>
                <a:schemeClr val="tx1"/>
              </a:solidFill>
              <a:round/>
              <a:headEnd/>
              <a:tailEnd/>
            </a:ln>
          </p:spPr>
          <p:txBody>
            <a:bodyPr wrap="none" anchor="ctr"/>
            <a:lstStyle/>
            <a:p>
              <a:endParaRPr lang="it-IT"/>
            </a:p>
          </p:txBody>
        </p:sp>
        <p:sp>
          <p:nvSpPr>
            <p:cNvPr id="20557" name="Oval 644"/>
            <p:cNvSpPr>
              <a:spLocks noChangeArrowheads="1"/>
            </p:cNvSpPr>
            <p:nvPr/>
          </p:nvSpPr>
          <p:spPr bwMode="auto">
            <a:xfrm rot="16200000" flipV="1">
              <a:off x="3915" y="1605"/>
              <a:ext cx="165" cy="163"/>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558" name="Oval 645"/>
            <p:cNvSpPr>
              <a:spLocks noChangeArrowheads="1"/>
            </p:cNvSpPr>
            <p:nvPr/>
          </p:nvSpPr>
          <p:spPr bwMode="auto">
            <a:xfrm flipH="1">
              <a:off x="3262" y="1852"/>
              <a:ext cx="162" cy="164"/>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559" name="Oval 646"/>
            <p:cNvSpPr>
              <a:spLocks noChangeArrowheads="1"/>
            </p:cNvSpPr>
            <p:nvPr/>
          </p:nvSpPr>
          <p:spPr bwMode="auto">
            <a:xfrm flipH="1">
              <a:off x="3096" y="780"/>
              <a:ext cx="166" cy="165"/>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560" name="Oval 647"/>
            <p:cNvSpPr>
              <a:spLocks noChangeArrowheads="1"/>
            </p:cNvSpPr>
            <p:nvPr/>
          </p:nvSpPr>
          <p:spPr bwMode="auto">
            <a:xfrm flipH="1">
              <a:off x="2934" y="1686"/>
              <a:ext cx="162" cy="166"/>
            </a:xfrm>
            <a:prstGeom prst="ellipse">
              <a:avLst/>
            </a:prstGeom>
            <a:solidFill>
              <a:srgbClr val="EE0600"/>
            </a:solidFill>
            <a:ln w="9525">
              <a:solidFill>
                <a:schemeClr val="tx1"/>
              </a:solidFill>
              <a:round/>
              <a:headEnd/>
              <a:tailEnd/>
            </a:ln>
          </p:spPr>
          <p:txBody>
            <a:bodyPr wrap="none" anchor="ctr"/>
            <a:lstStyle/>
            <a:p>
              <a:endParaRPr lang="it-IT"/>
            </a:p>
          </p:txBody>
        </p:sp>
        <p:sp>
          <p:nvSpPr>
            <p:cNvPr id="20561" name="Oval 648"/>
            <p:cNvSpPr>
              <a:spLocks noChangeArrowheads="1"/>
            </p:cNvSpPr>
            <p:nvPr/>
          </p:nvSpPr>
          <p:spPr bwMode="auto">
            <a:xfrm rot="5400000" flipH="1" flipV="1">
              <a:off x="2770" y="945"/>
              <a:ext cx="164" cy="164"/>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562" name="Oval 649"/>
            <p:cNvSpPr>
              <a:spLocks noChangeArrowheads="1"/>
            </p:cNvSpPr>
            <p:nvPr/>
          </p:nvSpPr>
          <p:spPr bwMode="auto">
            <a:xfrm rot="5400000" flipH="1" flipV="1">
              <a:off x="2687" y="1110"/>
              <a:ext cx="166" cy="164"/>
            </a:xfrm>
            <a:prstGeom prst="ellipse">
              <a:avLst/>
            </a:prstGeom>
            <a:solidFill>
              <a:srgbClr val="EE0600"/>
            </a:solidFill>
            <a:ln w="9525">
              <a:solidFill>
                <a:schemeClr val="tx1"/>
              </a:solidFill>
              <a:round/>
              <a:headEnd/>
              <a:tailEnd/>
            </a:ln>
          </p:spPr>
          <p:txBody>
            <a:bodyPr wrap="none" anchor="ctr"/>
            <a:lstStyle/>
            <a:p>
              <a:endParaRPr lang="it-IT"/>
            </a:p>
          </p:txBody>
        </p:sp>
        <p:sp>
          <p:nvSpPr>
            <p:cNvPr id="20563" name="Oval 650"/>
            <p:cNvSpPr>
              <a:spLocks noChangeArrowheads="1"/>
            </p:cNvSpPr>
            <p:nvPr/>
          </p:nvSpPr>
          <p:spPr bwMode="auto">
            <a:xfrm rot="5400000" flipH="1" flipV="1">
              <a:off x="2688" y="1275"/>
              <a:ext cx="164" cy="164"/>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564" name="Oval 651"/>
            <p:cNvSpPr>
              <a:spLocks noChangeArrowheads="1"/>
            </p:cNvSpPr>
            <p:nvPr/>
          </p:nvSpPr>
          <p:spPr bwMode="auto">
            <a:xfrm rot="5400000" flipH="1" flipV="1">
              <a:off x="2687" y="1440"/>
              <a:ext cx="165" cy="164"/>
            </a:xfrm>
            <a:prstGeom prst="ellipse">
              <a:avLst/>
            </a:prstGeom>
            <a:solidFill>
              <a:srgbClr val="EE0600"/>
            </a:solidFill>
            <a:ln w="9525">
              <a:solidFill>
                <a:schemeClr val="tx1"/>
              </a:solidFill>
              <a:round/>
              <a:headEnd/>
              <a:tailEnd/>
            </a:ln>
          </p:spPr>
          <p:txBody>
            <a:bodyPr wrap="none" anchor="ctr"/>
            <a:lstStyle/>
            <a:p>
              <a:endParaRPr lang="it-IT"/>
            </a:p>
          </p:txBody>
        </p:sp>
        <p:sp>
          <p:nvSpPr>
            <p:cNvPr id="20565" name="Oval 652"/>
            <p:cNvSpPr>
              <a:spLocks noChangeArrowheads="1"/>
            </p:cNvSpPr>
            <p:nvPr/>
          </p:nvSpPr>
          <p:spPr bwMode="auto">
            <a:xfrm rot="5400000" flipH="1" flipV="1">
              <a:off x="2932" y="864"/>
              <a:ext cx="165" cy="162"/>
            </a:xfrm>
            <a:prstGeom prst="ellipse">
              <a:avLst/>
            </a:prstGeom>
            <a:solidFill>
              <a:srgbClr val="EE0600"/>
            </a:solidFill>
            <a:ln w="9525">
              <a:solidFill>
                <a:schemeClr val="tx1"/>
              </a:solidFill>
              <a:round/>
              <a:headEnd/>
              <a:tailEnd/>
            </a:ln>
          </p:spPr>
          <p:txBody>
            <a:bodyPr wrap="none" anchor="ctr"/>
            <a:lstStyle/>
            <a:p>
              <a:endParaRPr lang="it-IT"/>
            </a:p>
          </p:txBody>
        </p:sp>
        <p:sp>
          <p:nvSpPr>
            <p:cNvPr id="20566" name="Oval 653"/>
            <p:cNvSpPr>
              <a:spLocks noChangeArrowheads="1"/>
            </p:cNvSpPr>
            <p:nvPr/>
          </p:nvSpPr>
          <p:spPr bwMode="auto">
            <a:xfrm rot="5400000" flipH="1" flipV="1">
              <a:off x="2769" y="1605"/>
              <a:ext cx="165" cy="164"/>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567" name="Oval 654"/>
            <p:cNvSpPr>
              <a:spLocks noChangeArrowheads="1"/>
            </p:cNvSpPr>
            <p:nvPr/>
          </p:nvSpPr>
          <p:spPr bwMode="auto">
            <a:xfrm>
              <a:off x="3179" y="1109"/>
              <a:ext cx="491" cy="495"/>
            </a:xfrm>
            <a:prstGeom prst="ellipse">
              <a:avLst/>
            </a:prstGeom>
            <a:solidFill>
              <a:schemeClr val="bg1"/>
            </a:solidFill>
            <a:ln w="9525">
              <a:solidFill>
                <a:schemeClr val="tx1"/>
              </a:solidFill>
              <a:round/>
              <a:headEnd/>
              <a:tailEnd/>
            </a:ln>
          </p:spPr>
          <p:txBody>
            <a:bodyPr wrap="none" anchor="ctr"/>
            <a:lstStyle/>
            <a:p>
              <a:endParaRPr lang="it-IT"/>
            </a:p>
          </p:txBody>
        </p:sp>
        <p:grpSp>
          <p:nvGrpSpPr>
            <p:cNvPr id="20568" name="Group 655"/>
            <p:cNvGrpSpPr>
              <a:grpSpLocks/>
            </p:cNvGrpSpPr>
            <p:nvPr/>
          </p:nvGrpSpPr>
          <p:grpSpPr bwMode="auto">
            <a:xfrm rot="-668698">
              <a:off x="3283" y="620"/>
              <a:ext cx="111" cy="284"/>
              <a:chOff x="2688" y="1680"/>
              <a:chExt cx="96" cy="336"/>
            </a:xfrm>
          </p:grpSpPr>
          <p:sp>
            <p:nvSpPr>
              <p:cNvPr id="20575" name="AutoShape 656"/>
              <p:cNvSpPr>
                <a:spLocks noChangeArrowheads="1"/>
              </p:cNvSpPr>
              <p:nvPr/>
            </p:nvSpPr>
            <p:spPr bwMode="auto">
              <a:xfrm>
                <a:off x="2688" y="1680"/>
                <a:ext cx="96" cy="192"/>
              </a:xfrm>
              <a:prstGeom prst="triangle">
                <a:avLst>
                  <a:gd name="adj" fmla="val 50000"/>
                </a:avLst>
              </a:prstGeom>
              <a:solidFill>
                <a:srgbClr val="FFFF00"/>
              </a:solidFill>
              <a:ln w="38100">
                <a:solidFill>
                  <a:srgbClr val="FFFF00"/>
                </a:solidFill>
                <a:miter lim="800000"/>
                <a:headEnd/>
                <a:tailEnd/>
              </a:ln>
            </p:spPr>
            <p:txBody>
              <a:bodyPr wrap="none" anchor="ctr"/>
              <a:lstStyle/>
              <a:p>
                <a:endParaRPr lang="it-IT"/>
              </a:p>
            </p:txBody>
          </p:sp>
          <p:sp>
            <p:nvSpPr>
              <p:cNvPr id="20576" name="Rectangle 657"/>
              <p:cNvSpPr>
                <a:spLocks noChangeArrowheads="1"/>
              </p:cNvSpPr>
              <p:nvPr/>
            </p:nvSpPr>
            <p:spPr bwMode="auto">
              <a:xfrm>
                <a:off x="2688" y="1824"/>
                <a:ext cx="96" cy="192"/>
              </a:xfrm>
              <a:prstGeom prst="rect">
                <a:avLst/>
              </a:prstGeom>
              <a:solidFill>
                <a:srgbClr val="FFFF00"/>
              </a:solidFill>
              <a:ln w="38100">
                <a:solidFill>
                  <a:srgbClr val="FFFF00"/>
                </a:solidFill>
                <a:miter lim="800000"/>
                <a:headEnd/>
                <a:tailEnd/>
              </a:ln>
            </p:spPr>
            <p:txBody>
              <a:bodyPr wrap="none" anchor="ctr"/>
              <a:lstStyle/>
              <a:p>
                <a:endParaRPr lang="it-IT"/>
              </a:p>
            </p:txBody>
          </p:sp>
        </p:grpSp>
        <p:grpSp>
          <p:nvGrpSpPr>
            <p:cNvPr id="20569" name="Group 658"/>
            <p:cNvGrpSpPr>
              <a:grpSpLocks/>
            </p:cNvGrpSpPr>
            <p:nvPr/>
          </p:nvGrpSpPr>
          <p:grpSpPr bwMode="auto">
            <a:xfrm rot="1620699" flipV="1">
              <a:off x="3104" y="1723"/>
              <a:ext cx="179" cy="250"/>
              <a:chOff x="2688" y="1680"/>
              <a:chExt cx="96" cy="336"/>
            </a:xfrm>
          </p:grpSpPr>
          <p:sp>
            <p:nvSpPr>
              <p:cNvPr id="20573" name="AutoShape 659"/>
              <p:cNvSpPr>
                <a:spLocks noChangeArrowheads="1"/>
              </p:cNvSpPr>
              <p:nvPr/>
            </p:nvSpPr>
            <p:spPr bwMode="auto">
              <a:xfrm>
                <a:off x="2688" y="1680"/>
                <a:ext cx="96" cy="192"/>
              </a:xfrm>
              <a:prstGeom prst="triangle">
                <a:avLst>
                  <a:gd name="adj" fmla="val 50000"/>
                </a:avLst>
              </a:prstGeom>
              <a:solidFill>
                <a:schemeClr val="hlink"/>
              </a:solidFill>
              <a:ln w="38100">
                <a:solidFill>
                  <a:schemeClr val="hlink"/>
                </a:solidFill>
                <a:miter lim="800000"/>
                <a:headEnd/>
                <a:tailEnd/>
              </a:ln>
            </p:spPr>
            <p:txBody>
              <a:bodyPr wrap="none" anchor="ctr"/>
              <a:lstStyle/>
              <a:p>
                <a:endParaRPr lang="it-IT"/>
              </a:p>
            </p:txBody>
          </p:sp>
          <p:sp>
            <p:nvSpPr>
              <p:cNvPr id="20574" name="Rectangle 660"/>
              <p:cNvSpPr>
                <a:spLocks noChangeArrowheads="1"/>
              </p:cNvSpPr>
              <p:nvPr/>
            </p:nvSpPr>
            <p:spPr bwMode="auto">
              <a:xfrm>
                <a:off x="2688" y="1824"/>
                <a:ext cx="96" cy="192"/>
              </a:xfrm>
              <a:prstGeom prst="rect">
                <a:avLst/>
              </a:prstGeom>
              <a:solidFill>
                <a:schemeClr val="hlink"/>
              </a:solidFill>
              <a:ln w="38100">
                <a:solidFill>
                  <a:schemeClr val="hlink"/>
                </a:solidFill>
                <a:miter lim="800000"/>
                <a:headEnd/>
                <a:tailEnd/>
              </a:ln>
            </p:spPr>
            <p:txBody>
              <a:bodyPr wrap="none" anchor="ctr"/>
              <a:lstStyle/>
              <a:p>
                <a:endParaRPr lang="it-IT"/>
              </a:p>
            </p:txBody>
          </p:sp>
        </p:grpSp>
        <p:grpSp>
          <p:nvGrpSpPr>
            <p:cNvPr id="20570" name="Group 661"/>
            <p:cNvGrpSpPr>
              <a:grpSpLocks/>
            </p:cNvGrpSpPr>
            <p:nvPr/>
          </p:nvGrpSpPr>
          <p:grpSpPr bwMode="auto">
            <a:xfrm rot="5400000">
              <a:off x="3952" y="1224"/>
              <a:ext cx="165" cy="283"/>
              <a:chOff x="2688" y="1680"/>
              <a:chExt cx="96" cy="336"/>
            </a:xfrm>
          </p:grpSpPr>
          <p:sp>
            <p:nvSpPr>
              <p:cNvPr id="20571" name="AutoShape 662"/>
              <p:cNvSpPr>
                <a:spLocks noChangeArrowheads="1"/>
              </p:cNvSpPr>
              <p:nvPr/>
            </p:nvSpPr>
            <p:spPr bwMode="auto">
              <a:xfrm>
                <a:off x="2688" y="1680"/>
                <a:ext cx="96" cy="192"/>
              </a:xfrm>
              <a:prstGeom prst="triangle">
                <a:avLst>
                  <a:gd name="adj" fmla="val 50000"/>
                </a:avLst>
              </a:prstGeom>
              <a:solidFill>
                <a:srgbClr val="00FF00"/>
              </a:solidFill>
              <a:ln w="38100">
                <a:solidFill>
                  <a:srgbClr val="00FF00"/>
                </a:solidFill>
                <a:miter lim="800000"/>
                <a:headEnd/>
                <a:tailEnd/>
              </a:ln>
            </p:spPr>
            <p:txBody>
              <a:bodyPr wrap="none" anchor="ctr"/>
              <a:lstStyle/>
              <a:p>
                <a:endParaRPr lang="it-IT"/>
              </a:p>
            </p:txBody>
          </p:sp>
          <p:sp>
            <p:nvSpPr>
              <p:cNvPr id="20572" name="Rectangle 663"/>
              <p:cNvSpPr>
                <a:spLocks noChangeArrowheads="1"/>
              </p:cNvSpPr>
              <p:nvPr/>
            </p:nvSpPr>
            <p:spPr bwMode="auto">
              <a:xfrm>
                <a:off x="2688" y="1824"/>
                <a:ext cx="96" cy="192"/>
              </a:xfrm>
              <a:prstGeom prst="rect">
                <a:avLst/>
              </a:prstGeom>
              <a:solidFill>
                <a:srgbClr val="00FF00"/>
              </a:solidFill>
              <a:ln w="38100">
                <a:solidFill>
                  <a:srgbClr val="00FF00"/>
                </a:solidFill>
                <a:miter lim="800000"/>
                <a:headEnd/>
                <a:tailEnd/>
              </a:ln>
            </p:spPr>
            <p:txBody>
              <a:bodyPr wrap="none" anchor="ctr"/>
              <a:lstStyle/>
              <a:p>
                <a:endParaRPr lang="it-IT"/>
              </a:p>
            </p:txBody>
          </p:sp>
        </p:grpSp>
      </p:grpSp>
      <p:grpSp>
        <p:nvGrpSpPr>
          <p:cNvPr id="20492" name="Group 664"/>
          <p:cNvGrpSpPr>
            <a:grpSpLocks/>
          </p:cNvGrpSpPr>
          <p:nvPr/>
        </p:nvGrpSpPr>
        <p:grpSpPr bwMode="auto">
          <a:xfrm>
            <a:off x="6858000" y="1289050"/>
            <a:ext cx="457200" cy="463550"/>
            <a:chOff x="2688" y="620"/>
            <a:chExt cx="1488" cy="1396"/>
          </a:xfrm>
        </p:grpSpPr>
        <p:sp>
          <p:nvSpPr>
            <p:cNvPr id="20495" name="Oval 665"/>
            <p:cNvSpPr>
              <a:spLocks noChangeArrowheads="1"/>
            </p:cNvSpPr>
            <p:nvPr/>
          </p:nvSpPr>
          <p:spPr bwMode="auto">
            <a:xfrm>
              <a:off x="3096" y="1027"/>
              <a:ext cx="166" cy="165"/>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496" name="Oval 666"/>
            <p:cNvSpPr>
              <a:spLocks noChangeArrowheads="1"/>
            </p:cNvSpPr>
            <p:nvPr/>
          </p:nvSpPr>
          <p:spPr bwMode="auto">
            <a:xfrm>
              <a:off x="3016" y="1192"/>
              <a:ext cx="163" cy="164"/>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497" name="Oval 667"/>
            <p:cNvSpPr>
              <a:spLocks noChangeArrowheads="1"/>
            </p:cNvSpPr>
            <p:nvPr/>
          </p:nvSpPr>
          <p:spPr bwMode="auto">
            <a:xfrm>
              <a:off x="3016" y="1356"/>
              <a:ext cx="163" cy="166"/>
            </a:xfrm>
            <a:prstGeom prst="ellipse">
              <a:avLst/>
            </a:prstGeom>
            <a:solidFill>
              <a:srgbClr val="EE0600"/>
            </a:solidFill>
            <a:ln w="9525">
              <a:solidFill>
                <a:schemeClr val="tx1"/>
              </a:solidFill>
              <a:round/>
              <a:headEnd/>
              <a:tailEnd/>
            </a:ln>
          </p:spPr>
          <p:txBody>
            <a:bodyPr wrap="none" anchor="ctr"/>
            <a:lstStyle/>
            <a:p>
              <a:endParaRPr lang="it-IT"/>
            </a:p>
          </p:txBody>
        </p:sp>
        <p:sp>
          <p:nvSpPr>
            <p:cNvPr id="20498" name="Oval 668"/>
            <p:cNvSpPr>
              <a:spLocks noChangeArrowheads="1"/>
            </p:cNvSpPr>
            <p:nvPr/>
          </p:nvSpPr>
          <p:spPr bwMode="auto">
            <a:xfrm>
              <a:off x="3096" y="1522"/>
              <a:ext cx="166" cy="164"/>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499" name="Oval 669"/>
            <p:cNvSpPr>
              <a:spLocks noChangeArrowheads="1"/>
            </p:cNvSpPr>
            <p:nvPr/>
          </p:nvSpPr>
          <p:spPr bwMode="auto">
            <a:xfrm>
              <a:off x="3262" y="945"/>
              <a:ext cx="162" cy="164"/>
            </a:xfrm>
            <a:prstGeom prst="ellipse">
              <a:avLst/>
            </a:prstGeom>
            <a:solidFill>
              <a:srgbClr val="EE0600"/>
            </a:solidFill>
            <a:ln w="9525">
              <a:solidFill>
                <a:schemeClr val="tx1"/>
              </a:solidFill>
              <a:round/>
              <a:headEnd/>
              <a:tailEnd/>
            </a:ln>
          </p:spPr>
          <p:txBody>
            <a:bodyPr wrap="none" anchor="ctr"/>
            <a:lstStyle/>
            <a:p>
              <a:endParaRPr lang="it-IT"/>
            </a:p>
          </p:txBody>
        </p:sp>
        <p:sp>
          <p:nvSpPr>
            <p:cNvPr id="20500" name="Oval 670"/>
            <p:cNvSpPr>
              <a:spLocks noChangeArrowheads="1"/>
            </p:cNvSpPr>
            <p:nvPr/>
          </p:nvSpPr>
          <p:spPr bwMode="auto">
            <a:xfrm>
              <a:off x="3262" y="1604"/>
              <a:ext cx="162" cy="165"/>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501" name="Oval 671"/>
            <p:cNvSpPr>
              <a:spLocks noChangeArrowheads="1"/>
            </p:cNvSpPr>
            <p:nvPr/>
          </p:nvSpPr>
          <p:spPr bwMode="auto">
            <a:xfrm rot="16200000" flipV="1">
              <a:off x="3587" y="1028"/>
              <a:ext cx="165" cy="164"/>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502" name="Oval 672"/>
            <p:cNvSpPr>
              <a:spLocks noChangeArrowheads="1"/>
            </p:cNvSpPr>
            <p:nvPr/>
          </p:nvSpPr>
          <p:spPr bwMode="auto">
            <a:xfrm rot="16200000" flipV="1">
              <a:off x="3670" y="1192"/>
              <a:ext cx="164" cy="163"/>
            </a:xfrm>
            <a:prstGeom prst="ellipse">
              <a:avLst/>
            </a:prstGeom>
            <a:solidFill>
              <a:srgbClr val="EE0600"/>
            </a:solidFill>
            <a:ln w="9525">
              <a:solidFill>
                <a:schemeClr val="tx1"/>
              </a:solidFill>
              <a:round/>
              <a:headEnd/>
              <a:tailEnd/>
            </a:ln>
          </p:spPr>
          <p:txBody>
            <a:bodyPr wrap="none" anchor="ctr"/>
            <a:lstStyle/>
            <a:p>
              <a:endParaRPr lang="it-IT"/>
            </a:p>
          </p:txBody>
        </p:sp>
        <p:sp>
          <p:nvSpPr>
            <p:cNvPr id="20503" name="Oval 673"/>
            <p:cNvSpPr>
              <a:spLocks noChangeArrowheads="1"/>
            </p:cNvSpPr>
            <p:nvPr/>
          </p:nvSpPr>
          <p:spPr bwMode="auto">
            <a:xfrm rot="16200000" flipV="1">
              <a:off x="3669" y="1357"/>
              <a:ext cx="166" cy="163"/>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504" name="Oval 674"/>
            <p:cNvSpPr>
              <a:spLocks noChangeArrowheads="1"/>
            </p:cNvSpPr>
            <p:nvPr/>
          </p:nvSpPr>
          <p:spPr bwMode="auto">
            <a:xfrm rot="16200000" flipV="1">
              <a:off x="3588" y="1522"/>
              <a:ext cx="164" cy="164"/>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505" name="Oval 675"/>
            <p:cNvSpPr>
              <a:spLocks noChangeArrowheads="1"/>
            </p:cNvSpPr>
            <p:nvPr/>
          </p:nvSpPr>
          <p:spPr bwMode="auto">
            <a:xfrm rot="16200000" flipV="1">
              <a:off x="3424" y="945"/>
              <a:ext cx="164" cy="164"/>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506" name="Oval 676"/>
            <p:cNvSpPr>
              <a:spLocks noChangeArrowheads="1"/>
            </p:cNvSpPr>
            <p:nvPr/>
          </p:nvSpPr>
          <p:spPr bwMode="auto">
            <a:xfrm rot="16200000" flipV="1">
              <a:off x="3423" y="1605"/>
              <a:ext cx="165" cy="164"/>
            </a:xfrm>
            <a:prstGeom prst="ellipse">
              <a:avLst/>
            </a:prstGeom>
            <a:solidFill>
              <a:srgbClr val="EE0600"/>
            </a:solidFill>
            <a:ln w="9525">
              <a:solidFill>
                <a:schemeClr val="tx1"/>
              </a:solidFill>
              <a:round/>
              <a:headEnd/>
              <a:tailEnd/>
            </a:ln>
          </p:spPr>
          <p:txBody>
            <a:bodyPr wrap="none" anchor="ctr"/>
            <a:lstStyle/>
            <a:p>
              <a:endParaRPr lang="it-IT"/>
            </a:p>
          </p:txBody>
        </p:sp>
        <p:sp>
          <p:nvSpPr>
            <p:cNvPr id="20507" name="Oval 677"/>
            <p:cNvSpPr>
              <a:spLocks noChangeArrowheads="1"/>
            </p:cNvSpPr>
            <p:nvPr/>
          </p:nvSpPr>
          <p:spPr bwMode="auto">
            <a:xfrm>
              <a:off x="3424" y="697"/>
              <a:ext cx="164" cy="165"/>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508" name="Oval 678"/>
            <p:cNvSpPr>
              <a:spLocks noChangeArrowheads="1"/>
            </p:cNvSpPr>
            <p:nvPr/>
          </p:nvSpPr>
          <p:spPr bwMode="auto">
            <a:xfrm>
              <a:off x="3424" y="1852"/>
              <a:ext cx="164" cy="164"/>
            </a:xfrm>
            <a:prstGeom prst="ellipse">
              <a:avLst/>
            </a:prstGeom>
            <a:solidFill>
              <a:srgbClr val="EE0600"/>
            </a:solidFill>
            <a:ln w="9525">
              <a:solidFill>
                <a:schemeClr val="tx1"/>
              </a:solidFill>
              <a:round/>
              <a:headEnd/>
              <a:tailEnd/>
            </a:ln>
          </p:spPr>
          <p:txBody>
            <a:bodyPr wrap="none" anchor="ctr"/>
            <a:lstStyle/>
            <a:p>
              <a:endParaRPr lang="it-IT"/>
            </a:p>
          </p:txBody>
        </p:sp>
        <p:sp>
          <p:nvSpPr>
            <p:cNvPr id="20509" name="Oval 679"/>
            <p:cNvSpPr>
              <a:spLocks noChangeArrowheads="1"/>
            </p:cNvSpPr>
            <p:nvPr/>
          </p:nvSpPr>
          <p:spPr bwMode="auto">
            <a:xfrm>
              <a:off x="3588" y="1769"/>
              <a:ext cx="164" cy="165"/>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510" name="Oval 680"/>
            <p:cNvSpPr>
              <a:spLocks noChangeArrowheads="1"/>
            </p:cNvSpPr>
            <p:nvPr/>
          </p:nvSpPr>
          <p:spPr bwMode="auto">
            <a:xfrm>
              <a:off x="3588" y="780"/>
              <a:ext cx="164" cy="165"/>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511" name="Oval 681"/>
            <p:cNvSpPr>
              <a:spLocks noChangeArrowheads="1"/>
            </p:cNvSpPr>
            <p:nvPr/>
          </p:nvSpPr>
          <p:spPr bwMode="auto">
            <a:xfrm>
              <a:off x="3752" y="1686"/>
              <a:ext cx="164" cy="166"/>
            </a:xfrm>
            <a:prstGeom prst="ellipse">
              <a:avLst/>
            </a:prstGeom>
            <a:solidFill>
              <a:srgbClr val="EE0600"/>
            </a:solidFill>
            <a:ln w="9525">
              <a:solidFill>
                <a:schemeClr val="tx1"/>
              </a:solidFill>
              <a:round/>
              <a:headEnd/>
              <a:tailEnd/>
            </a:ln>
          </p:spPr>
          <p:txBody>
            <a:bodyPr wrap="none" anchor="ctr"/>
            <a:lstStyle/>
            <a:p>
              <a:endParaRPr lang="it-IT"/>
            </a:p>
          </p:txBody>
        </p:sp>
        <p:sp>
          <p:nvSpPr>
            <p:cNvPr id="20512" name="Oval 682"/>
            <p:cNvSpPr>
              <a:spLocks noChangeArrowheads="1"/>
            </p:cNvSpPr>
            <p:nvPr/>
          </p:nvSpPr>
          <p:spPr bwMode="auto">
            <a:xfrm rot="16200000" flipV="1">
              <a:off x="3916" y="945"/>
              <a:ext cx="164" cy="163"/>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513" name="Oval 683"/>
            <p:cNvSpPr>
              <a:spLocks noChangeArrowheads="1"/>
            </p:cNvSpPr>
            <p:nvPr/>
          </p:nvSpPr>
          <p:spPr bwMode="auto">
            <a:xfrm rot="16200000" flipV="1">
              <a:off x="3997" y="1110"/>
              <a:ext cx="166" cy="163"/>
            </a:xfrm>
            <a:prstGeom prst="ellipse">
              <a:avLst/>
            </a:prstGeom>
            <a:solidFill>
              <a:srgbClr val="EE0600"/>
            </a:solidFill>
            <a:ln w="9525">
              <a:solidFill>
                <a:schemeClr val="tx1"/>
              </a:solidFill>
              <a:round/>
              <a:headEnd/>
              <a:tailEnd/>
            </a:ln>
          </p:spPr>
          <p:txBody>
            <a:bodyPr wrap="none" anchor="ctr"/>
            <a:lstStyle/>
            <a:p>
              <a:endParaRPr lang="it-IT"/>
            </a:p>
          </p:txBody>
        </p:sp>
        <p:sp>
          <p:nvSpPr>
            <p:cNvPr id="20514" name="Oval 684"/>
            <p:cNvSpPr>
              <a:spLocks noChangeArrowheads="1"/>
            </p:cNvSpPr>
            <p:nvPr/>
          </p:nvSpPr>
          <p:spPr bwMode="auto">
            <a:xfrm rot="16200000" flipV="1">
              <a:off x="3997" y="1440"/>
              <a:ext cx="165" cy="163"/>
            </a:xfrm>
            <a:prstGeom prst="ellipse">
              <a:avLst/>
            </a:prstGeom>
            <a:solidFill>
              <a:srgbClr val="EE0600"/>
            </a:solidFill>
            <a:ln w="9525">
              <a:solidFill>
                <a:schemeClr val="tx1"/>
              </a:solidFill>
              <a:round/>
              <a:headEnd/>
              <a:tailEnd/>
            </a:ln>
          </p:spPr>
          <p:txBody>
            <a:bodyPr wrap="none" anchor="ctr"/>
            <a:lstStyle/>
            <a:p>
              <a:endParaRPr lang="it-IT"/>
            </a:p>
          </p:txBody>
        </p:sp>
        <p:sp>
          <p:nvSpPr>
            <p:cNvPr id="20515" name="Oval 685"/>
            <p:cNvSpPr>
              <a:spLocks noChangeArrowheads="1"/>
            </p:cNvSpPr>
            <p:nvPr/>
          </p:nvSpPr>
          <p:spPr bwMode="auto">
            <a:xfrm rot="16200000" flipV="1">
              <a:off x="3751" y="863"/>
              <a:ext cx="165" cy="164"/>
            </a:xfrm>
            <a:prstGeom prst="ellipse">
              <a:avLst/>
            </a:prstGeom>
            <a:solidFill>
              <a:srgbClr val="EE0600"/>
            </a:solidFill>
            <a:ln w="9525">
              <a:solidFill>
                <a:schemeClr val="tx1"/>
              </a:solidFill>
              <a:round/>
              <a:headEnd/>
              <a:tailEnd/>
            </a:ln>
          </p:spPr>
          <p:txBody>
            <a:bodyPr wrap="none" anchor="ctr"/>
            <a:lstStyle/>
            <a:p>
              <a:endParaRPr lang="it-IT"/>
            </a:p>
          </p:txBody>
        </p:sp>
        <p:sp>
          <p:nvSpPr>
            <p:cNvPr id="20516" name="Oval 686"/>
            <p:cNvSpPr>
              <a:spLocks noChangeArrowheads="1"/>
            </p:cNvSpPr>
            <p:nvPr/>
          </p:nvSpPr>
          <p:spPr bwMode="auto">
            <a:xfrm rot="16200000" flipV="1">
              <a:off x="3915" y="1605"/>
              <a:ext cx="165" cy="163"/>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517" name="Oval 687"/>
            <p:cNvSpPr>
              <a:spLocks noChangeArrowheads="1"/>
            </p:cNvSpPr>
            <p:nvPr/>
          </p:nvSpPr>
          <p:spPr bwMode="auto">
            <a:xfrm flipH="1">
              <a:off x="3262" y="1852"/>
              <a:ext cx="162" cy="164"/>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518" name="Oval 688"/>
            <p:cNvSpPr>
              <a:spLocks noChangeArrowheads="1"/>
            </p:cNvSpPr>
            <p:nvPr/>
          </p:nvSpPr>
          <p:spPr bwMode="auto">
            <a:xfrm flipH="1">
              <a:off x="3096" y="780"/>
              <a:ext cx="166" cy="165"/>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519" name="Oval 689"/>
            <p:cNvSpPr>
              <a:spLocks noChangeArrowheads="1"/>
            </p:cNvSpPr>
            <p:nvPr/>
          </p:nvSpPr>
          <p:spPr bwMode="auto">
            <a:xfrm flipH="1">
              <a:off x="2934" y="1686"/>
              <a:ext cx="162" cy="166"/>
            </a:xfrm>
            <a:prstGeom prst="ellipse">
              <a:avLst/>
            </a:prstGeom>
            <a:solidFill>
              <a:srgbClr val="EE0600"/>
            </a:solidFill>
            <a:ln w="9525">
              <a:solidFill>
                <a:schemeClr val="tx1"/>
              </a:solidFill>
              <a:round/>
              <a:headEnd/>
              <a:tailEnd/>
            </a:ln>
          </p:spPr>
          <p:txBody>
            <a:bodyPr wrap="none" anchor="ctr"/>
            <a:lstStyle/>
            <a:p>
              <a:endParaRPr lang="it-IT"/>
            </a:p>
          </p:txBody>
        </p:sp>
        <p:sp>
          <p:nvSpPr>
            <p:cNvPr id="20520" name="Oval 690"/>
            <p:cNvSpPr>
              <a:spLocks noChangeArrowheads="1"/>
            </p:cNvSpPr>
            <p:nvPr/>
          </p:nvSpPr>
          <p:spPr bwMode="auto">
            <a:xfrm rot="5400000" flipH="1" flipV="1">
              <a:off x="2770" y="945"/>
              <a:ext cx="164" cy="164"/>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521" name="Oval 691"/>
            <p:cNvSpPr>
              <a:spLocks noChangeArrowheads="1"/>
            </p:cNvSpPr>
            <p:nvPr/>
          </p:nvSpPr>
          <p:spPr bwMode="auto">
            <a:xfrm rot="5400000" flipH="1" flipV="1">
              <a:off x="2687" y="1110"/>
              <a:ext cx="166" cy="164"/>
            </a:xfrm>
            <a:prstGeom prst="ellipse">
              <a:avLst/>
            </a:prstGeom>
            <a:solidFill>
              <a:srgbClr val="EE0600"/>
            </a:solidFill>
            <a:ln w="9525">
              <a:solidFill>
                <a:schemeClr val="tx1"/>
              </a:solidFill>
              <a:round/>
              <a:headEnd/>
              <a:tailEnd/>
            </a:ln>
          </p:spPr>
          <p:txBody>
            <a:bodyPr wrap="none" anchor="ctr"/>
            <a:lstStyle/>
            <a:p>
              <a:endParaRPr lang="it-IT"/>
            </a:p>
          </p:txBody>
        </p:sp>
        <p:sp>
          <p:nvSpPr>
            <p:cNvPr id="20522" name="Oval 692"/>
            <p:cNvSpPr>
              <a:spLocks noChangeArrowheads="1"/>
            </p:cNvSpPr>
            <p:nvPr/>
          </p:nvSpPr>
          <p:spPr bwMode="auto">
            <a:xfrm rot="5400000" flipH="1" flipV="1">
              <a:off x="2688" y="1275"/>
              <a:ext cx="164" cy="164"/>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523" name="Oval 693"/>
            <p:cNvSpPr>
              <a:spLocks noChangeArrowheads="1"/>
            </p:cNvSpPr>
            <p:nvPr/>
          </p:nvSpPr>
          <p:spPr bwMode="auto">
            <a:xfrm rot="5400000" flipH="1" flipV="1">
              <a:off x="2687" y="1440"/>
              <a:ext cx="165" cy="164"/>
            </a:xfrm>
            <a:prstGeom prst="ellipse">
              <a:avLst/>
            </a:prstGeom>
            <a:solidFill>
              <a:srgbClr val="EE0600"/>
            </a:solidFill>
            <a:ln w="9525">
              <a:solidFill>
                <a:schemeClr val="tx1"/>
              </a:solidFill>
              <a:round/>
              <a:headEnd/>
              <a:tailEnd/>
            </a:ln>
          </p:spPr>
          <p:txBody>
            <a:bodyPr wrap="none" anchor="ctr"/>
            <a:lstStyle/>
            <a:p>
              <a:endParaRPr lang="it-IT"/>
            </a:p>
          </p:txBody>
        </p:sp>
        <p:sp>
          <p:nvSpPr>
            <p:cNvPr id="20524" name="Oval 694"/>
            <p:cNvSpPr>
              <a:spLocks noChangeArrowheads="1"/>
            </p:cNvSpPr>
            <p:nvPr/>
          </p:nvSpPr>
          <p:spPr bwMode="auto">
            <a:xfrm rot="5400000" flipH="1" flipV="1">
              <a:off x="2932" y="864"/>
              <a:ext cx="165" cy="162"/>
            </a:xfrm>
            <a:prstGeom prst="ellipse">
              <a:avLst/>
            </a:prstGeom>
            <a:solidFill>
              <a:srgbClr val="EE0600"/>
            </a:solidFill>
            <a:ln w="9525">
              <a:solidFill>
                <a:schemeClr val="tx1"/>
              </a:solidFill>
              <a:round/>
              <a:headEnd/>
              <a:tailEnd/>
            </a:ln>
          </p:spPr>
          <p:txBody>
            <a:bodyPr wrap="none" anchor="ctr"/>
            <a:lstStyle/>
            <a:p>
              <a:endParaRPr lang="it-IT"/>
            </a:p>
          </p:txBody>
        </p:sp>
        <p:sp>
          <p:nvSpPr>
            <p:cNvPr id="20525" name="Oval 695"/>
            <p:cNvSpPr>
              <a:spLocks noChangeArrowheads="1"/>
            </p:cNvSpPr>
            <p:nvPr/>
          </p:nvSpPr>
          <p:spPr bwMode="auto">
            <a:xfrm rot="5400000" flipH="1" flipV="1">
              <a:off x="2769" y="1605"/>
              <a:ext cx="165" cy="164"/>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0526" name="Oval 696"/>
            <p:cNvSpPr>
              <a:spLocks noChangeArrowheads="1"/>
            </p:cNvSpPr>
            <p:nvPr/>
          </p:nvSpPr>
          <p:spPr bwMode="auto">
            <a:xfrm>
              <a:off x="3179" y="1109"/>
              <a:ext cx="491" cy="495"/>
            </a:xfrm>
            <a:prstGeom prst="ellipse">
              <a:avLst/>
            </a:prstGeom>
            <a:solidFill>
              <a:schemeClr val="bg1"/>
            </a:solidFill>
            <a:ln w="9525">
              <a:solidFill>
                <a:schemeClr val="tx1"/>
              </a:solidFill>
              <a:round/>
              <a:headEnd/>
              <a:tailEnd/>
            </a:ln>
          </p:spPr>
          <p:txBody>
            <a:bodyPr wrap="none" anchor="ctr"/>
            <a:lstStyle/>
            <a:p>
              <a:endParaRPr lang="it-IT"/>
            </a:p>
          </p:txBody>
        </p:sp>
        <p:grpSp>
          <p:nvGrpSpPr>
            <p:cNvPr id="20527" name="Group 697"/>
            <p:cNvGrpSpPr>
              <a:grpSpLocks/>
            </p:cNvGrpSpPr>
            <p:nvPr/>
          </p:nvGrpSpPr>
          <p:grpSpPr bwMode="auto">
            <a:xfrm rot="-668698">
              <a:off x="3283" y="620"/>
              <a:ext cx="111" cy="284"/>
              <a:chOff x="2688" y="1680"/>
              <a:chExt cx="96" cy="336"/>
            </a:xfrm>
          </p:grpSpPr>
          <p:sp>
            <p:nvSpPr>
              <p:cNvPr id="20534" name="AutoShape 698"/>
              <p:cNvSpPr>
                <a:spLocks noChangeArrowheads="1"/>
              </p:cNvSpPr>
              <p:nvPr/>
            </p:nvSpPr>
            <p:spPr bwMode="auto">
              <a:xfrm>
                <a:off x="2688" y="1680"/>
                <a:ext cx="96" cy="192"/>
              </a:xfrm>
              <a:prstGeom prst="triangle">
                <a:avLst>
                  <a:gd name="adj" fmla="val 50000"/>
                </a:avLst>
              </a:prstGeom>
              <a:solidFill>
                <a:srgbClr val="FFFF00"/>
              </a:solidFill>
              <a:ln w="38100">
                <a:solidFill>
                  <a:srgbClr val="FFFF00"/>
                </a:solidFill>
                <a:miter lim="800000"/>
                <a:headEnd/>
                <a:tailEnd/>
              </a:ln>
            </p:spPr>
            <p:txBody>
              <a:bodyPr wrap="none" anchor="ctr"/>
              <a:lstStyle/>
              <a:p>
                <a:endParaRPr lang="it-IT"/>
              </a:p>
            </p:txBody>
          </p:sp>
          <p:sp>
            <p:nvSpPr>
              <p:cNvPr id="20535" name="Rectangle 699"/>
              <p:cNvSpPr>
                <a:spLocks noChangeArrowheads="1"/>
              </p:cNvSpPr>
              <p:nvPr/>
            </p:nvSpPr>
            <p:spPr bwMode="auto">
              <a:xfrm>
                <a:off x="2688" y="1824"/>
                <a:ext cx="96" cy="192"/>
              </a:xfrm>
              <a:prstGeom prst="rect">
                <a:avLst/>
              </a:prstGeom>
              <a:solidFill>
                <a:srgbClr val="FFFF00"/>
              </a:solidFill>
              <a:ln w="38100">
                <a:solidFill>
                  <a:srgbClr val="FFFF00"/>
                </a:solidFill>
                <a:miter lim="800000"/>
                <a:headEnd/>
                <a:tailEnd/>
              </a:ln>
            </p:spPr>
            <p:txBody>
              <a:bodyPr wrap="none" anchor="ctr"/>
              <a:lstStyle/>
              <a:p>
                <a:endParaRPr lang="it-IT"/>
              </a:p>
            </p:txBody>
          </p:sp>
        </p:grpSp>
        <p:grpSp>
          <p:nvGrpSpPr>
            <p:cNvPr id="20528" name="Group 700"/>
            <p:cNvGrpSpPr>
              <a:grpSpLocks/>
            </p:cNvGrpSpPr>
            <p:nvPr/>
          </p:nvGrpSpPr>
          <p:grpSpPr bwMode="auto">
            <a:xfrm rot="1620699" flipV="1">
              <a:off x="3104" y="1723"/>
              <a:ext cx="179" cy="250"/>
              <a:chOff x="2688" y="1680"/>
              <a:chExt cx="96" cy="336"/>
            </a:xfrm>
          </p:grpSpPr>
          <p:sp>
            <p:nvSpPr>
              <p:cNvPr id="20532" name="AutoShape 701"/>
              <p:cNvSpPr>
                <a:spLocks noChangeArrowheads="1"/>
              </p:cNvSpPr>
              <p:nvPr/>
            </p:nvSpPr>
            <p:spPr bwMode="auto">
              <a:xfrm>
                <a:off x="2688" y="1680"/>
                <a:ext cx="96" cy="192"/>
              </a:xfrm>
              <a:prstGeom prst="triangle">
                <a:avLst>
                  <a:gd name="adj" fmla="val 50000"/>
                </a:avLst>
              </a:prstGeom>
              <a:solidFill>
                <a:schemeClr val="hlink"/>
              </a:solidFill>
              <a:ln w="38100">
                <a:solidFill>
                  <a:schemeClr val="hlink"/>
                </a:solidFill>
                <a:miter lim="800000"/>
                <a:headEnd/>
                <a:tailEnd/>
              </a:ln>
            </p:spPr>
            <p:txBody>
              <a:bodyPr wrap="none" anchor="ctr"/>
              <a:lstStyle/>
              <a:p>
                <a:endParaRPr lang="it-IT"/>
              </a:p>
            </p:txBody>
          </p:sp>
          <p:sp>
            <p:nvSpPr>
              <p:cNvPr id="20533" name="Rectangle 702"/>
              <p:cNvSpPr>
                <a:spLocks noChangeArrowheads="1"/>
              </p:cNvSpPr>
              <p:nvPr/>
            </p:nvSpPr>
            <p:spPr bwMode="auto">
              <a:xfrm>
                <a:off x="2688" y="1824"/>
                <a:ext cx="96" cy="192"/>
              </a:xfrm>
              <a:prstGeom prst="rect">
                <a:avLst/>
              </a:prstGeom>
              <a:solidFill>
                <a:schemeClr val="hlink"/>
              </a:solidFill>
              <a:ln w="38100">
                <a:solidFill>
                  <a:schemeClr val="hlink"/>
                </a:solidFill>
                <a:miter lim="800000"/>
                <a:headEnd/>
                <a:tailEnd/>
              </a:ln>
            </p:spPr>
            <p:txBody>
              <a:bodyPr wrap="none" anchor="ctr"/>
              <a:lstStyle/>
              <a:p>
                <a:endParaRPr lang="it-IT"/>
              </a:p>
            </p:txBody>
          </p:sp>
        </p:grpSp>
        <p:grpSp>
          <p:nvGrpSpPr>
            <p:cNvPr id="20529" name="Group 703"/>
            <p:cNvGrpSpPr>
              <a:grpSpLocks/>
            </p:cNvGrpSpPr>
            <p:nvPr/>
          </p:nvGrpSpPr>
          <p:grpSpPr bwMode="auto">
            <a:xfrm rot="5400000">
              <a:off x="3952" y="1224"/>
              <a:ext cx="165" cy="283"/>
              <a:chOff x="2688" y="1680"/>
              <a:chExt cx="96" cy="336"/>
            </a:xfrm>
          </p:grpSpPr>
          <p:sp>
            <p:nvSpPr>
              <p:cNvPr id="20530" name="AutoShape 704"/>
              <p:cNvSpPr>
                <a:spLocks noChangeArrowheads="1"/>
              </p:cNvSpPr>
              <p:nvPr/>
            </p:nvSpPr>
            <p:spPr bwMode="auto">
              <a:xfrm>
                <a:off x="2688" y="1680"/>
                <a:ext cx="96" cy="192"/>
              </a:xfrm>
              <a:prstGeom prst="triangle">
                <a:avLst>
                  <a:gd name="adj" fmla="val 50000"/>
                </a:avLst>
              </a:prstGeom>
              <a:solidFill>
                <a:srgbClr val="00FF00"/>
              </a:solidFill>
              <a:ln w="38100">
                <a:solidFill>
                  <a:srgbClr val="00FF00"/>
                </a:solidFill>
                <a:miter lim="800000"/>
                <a:headEnd/>
                <a:tailEnd/>
              </a:ln>
            </p:spPr>
            <p:txBody>
              <a:bodyPr wrap="none" anchor="ctr"/>
              <a:lstStyle/>
              <a:p>
                <a:endParaRPr lang="it-IT"/>
              </a:p>
            </p:txBody>
          </p:sp>
          <p:sp>
            <p:nvSpPr>
              <p:cNvPr id="20531" name="Rectangle 705"/>
              <p:cNvSpPr>
                <a:spLocks noChangeArrowheads="1"/>
              </p:cNvSpPr>
              <p:nvPr/>
            </p:nvSpPr>
            <p:spPr bwMode="auto">
              <a:xfrm>
                <a:off x="2688" y="1824"/>
                <a:ext cx="96" cy="192"/>
              </a:xfrm>
              <a:prstGeom prst="rect">
                <a:avLst/>
              </a:prstGeom>
              <a:solidFill>
                <a:srgbClr val="00FF00"/>
              </a:solidFill>
              <a:ln w="38100">
                <a:solidFill>
                  <a:srgbClr val="00FF00"/>
                </a:solidFill>
                <a:miter lim="800000"/>
                <a:headEnd/>
                <a:tailEnd/>
              </a:ln>
            </p:spPr>
            <p:txBody>
              <a:bodyPr wrap="none" anchor="ctr"/>
              <a:lstStyle/>
              <a:p>
                <a:endParaRPr lang="it-IT"/>
              </a:p>
            </p:txBody>
          </p:sp>
        </p:grpSp>
      </p:grpSp>
      <p:sp>
        <p:nvSpPr>
          <p:cNvPr id="20493" name="Text Box 707"/>
          <p:cNvSpPr txBox="1">
            <a:spLocks noChangeArrowheads="1"/>
          </p:cNvSpPr>
          <p:nvPr/>
        </p:nvSpPr>
        <p:spPr bwMode="auto">
          <a:xfrm>
            <a:off x="1473200" y="5286375"/>
            <a:ext cx="7670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b="1">
                <a:solidFill>
                  <a:srgbClr val="CCFFCC"/>
                </a:solidFill>
                <a:latin typeface="Arial" charset="0"/>
              </a:rPr>
              <a:t>CHARACTERIZED BY SURFACE PROTEINS </a:t>
            </a:r>
          </a:p>
          <a:p>
            <a:pPr eaLnBrk="1" hangingPunct="1"/>
            <a:r>
              <a:rPr lang="en-US" sz="2800" b="1">
                <a:solidFill>
                  <a:srgbClr val="CCFFCC"/>
                </a:solidFill>
                <a:latin typeface="Arial" charset="0"/>
              </a:rPr>
              <a:t>FROM PARENT CELLS</a:t>
            </a:r>
          </a:p>
        </p:txBody>
      </p:sp>
      <p:sp>
        <p:nvSpPr>
          <p:cNvPr id="253" name="Text Box 4"/>
          <p:cNvSpPr txBox="1">
            <a:spLocks noChangeArrowheads="1"/>
          </p:cNvSpPr>
          <p:nvPr/>
        </p:nvSpPr>
        <p:spPr bwMode="auto">
          <a:xfrm>
            <a:off x="0" y="6519446"/>
            <a:ext cx="26527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b="1" dirty="0" err="1">
                <a:solidFill>
                  <a:schemeClr val="bg1"/>
                </a:solidFill>
                <a:latin typeface="Arial Unicode MS" charset="0"/>
              </a:rPr>
              <a:t>Cortesia</a:t>
            </a:r>
            <a:r>
              <a:rPr lang="en-US" sz="1600" b="1" dirty="0">
                <a:solidFill>
                  <a:schemeClr val="bg1"/>
                </a:solidFill>
                <a:latin typeface="Arial Unicode MS" charset="0"/>
              </a:rPr>
              <a:t> </a:t>
            </a:r>
            <a:r>
              <a:rPr lang="en-US" sz="1600" b="1" dirty="0" err="1">
                <a:solidFill>
                  <a:schemeClr val="bg1"/>
                </a:solidFill>
                <a:latin typeface="Arial Unicode MS" charset="0"/>
              </a:rPr>
              <a:t>prof.S.Thom</a:t>
            </a:r>
            <a:endParaRPr lang="en-US" sz="1600" dirty="0">
              <a:solidFill>
                <a:schemeClr val="bg1"/>
              </a:solidFill>
              <a:latin typeface="Arial Unicode MS" charset="0"/>
            </a:endParaRP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2978" y="423334"/>
            <a:ext cx="8229600" cy="1128888"/>
          </a:xfrm>
        </p:spPr>
        <p:txBody>
          <a:bodyPr>
            <a:noAutofit/>
          </a:bodyPr>
          <a:lstStyle/>
          <a:p>
            <a:r>
              <a:rPr lang="it-IT" dirty="0" smtClean="0"/>
              <a:t>LINFEDEMA:</a:t>
            </a:r>
            <a:br>
              <a:rPr lang="it-IT" dirty="0" smtClean="0"/>
            </a:br>
            <a:r>
              <a:rPr lang="it-IT" dirty="0" smtClean="0"/>
              <a:t>VANTAGGI DELL’ACQUA</a:t>
            </a:r>
            <a:endParaRPr lang="it-IT" dirty="0"/>
          </a:p>
        </p:txBody>
      </p:sp>
      <p:sp>
        <p:nvSpPr>
          <p:cNvPr id="3" name="Segnaposto contenuto 2"/>
          <p:cNvSpPr>
            <a:spLocks noGrp="1"/>
          </p:cNvSpPr>
          <p:nvPr>
            <p:ph idx="1"/>
          </p:nvPr>
        </p:nvSpPr>
        <p:spPr>
          <a:xfrm>
            <a:off x="296334" y="1693332"/>
            <a:ext cx="8438444" cy="5164667"/>
          </a:xfrm>
        </p:spPr>
        <p:txBody>
          <a:bodyPr>
            <a:noAutofit/>
          </a:bodyPr>
          <a:lstStyle/>
          <a:p>
            <a:pPr algn="just">
              <a:buFont typeface="Arial"/>
              <a:buChar char="•"/>
            </a:pPr>
            <a:r>
              <a:rPr lang="it-IT" sz="2400" dirty="0" smtClean="0"/>
              <a:t>MOVIMENTI IMPOSSIBILI </a:t>
            </a:r>
            <a:r>
              <a:rPr lang="it-IT" sz="2400" dirty="0"/>
              <a:t>IN ALTRI AMBIENTI</a:t>
            </a:r>
          </a:p>
          <a:p>
            <a:pPr lvl="0" algn="just">
              <a:buFont typeface="Arial"/>
              <a:buChar char="•"/>
            </a:pPr>
            <a:r>
              <a:rPr lang="it-IT" sz="2400" dirty="0"/>
              <a:t>LA FACILITÀ</a:t>
            </a:r>
            <a:r>
              <a:rPr lang="it-IT" sz="2400" dirty="0" smtClean="0"/>
              <a:t> </a:t>
            </a:r>
            <a:r>
              <a:rPr lang="it-IT" sz="2400" dirty="0" err="1" smtClean="0"/>
              <a:t>DI</a:t>
            </a:r>
            <a:r>
              <a:rPr lang="it-IT" sz="2400" dirty="0" smtClean="0"/>
              <a:t> </a:t>
            </a:r>
            <a:r>
              <a:rPr lang="it-IT" sz="2400" dirty="0"/>
              <a:t>TALI MOVIMENTI PORTA A:</a:t>
            </a:r>
            <a:endParaRPr lang="it-IT" sz="2400" dirty="0" smtClean="0"/>
          </a:p>
          <a:p>
            <a:pPr marL="800100" lvl="1" indent="-342900" algn="just">
              <a:buFont typeface="Wingdings" charset="2"/>
              <a:buChar char="²"/>
            </a:pPr>
            <a:r>
              <a:rPr lang="it-IT" sz="2400" dirty="0" smtClean="0">
                <a:solidFill>
                  <a:srgbClr val="FF0000"/>
                </a:solidFill>
              </a:rPr>
              <a:t>RILASCIAMENTO MUSCOLARE</a:t>
            </a:r>
          </a:p>
          <a:p>
            <a:pPr marL="800100" lvl="1" indent="-342900" algn="just">
              <a:buFont typeface="Wingdings" charset="2"/>
              <a:buChar char="²"/>
            </a:pPr>
            <a:r>
              <a:rPr lang="it-IT" sz="2400" dirty="0">
                <a:solidFill>
                  <a:srgbClr val="FF0000"/>
                </a:solidFill>
              </a:rPr>
              <a:t>MINORE IMPATTO SULLE ARTICOLAZIONI,</a:t>
            </a:r>
            <a:r>
              <a:rPr lang="it-IT" sz="2400" dirty="0" smtClean="0">
                <a:solidFill>
                  <a:srgbClr val="FF0000"/>
                </a:solidFill>
              </a:rPr>
              <a:t> RIDUZIONE </a:t>
            </a:r>
            <a:r>
              <a:rPr lang="it-IT" sz="2400" dirty="0">
                <a:solidFill>
                  <a:srgbClr val="FF0000"/>
                </a:solidFill>
              </a:rPr>
              <a:t>DEL DOLORE E SENSAZIONE </a:t>
            </a:r>
            <a:r>
              <a:rPr lang="it-IT" sz="2400" dirty="0" err="1">
                <a:solidFill>
                  <a:srgbClr val="FF0000"/>
                </a:solidFill>
              </a:rPr>
              <a:t>DI</a:t>
            </a:r>
            <a:r>
              <a:rPr lang="it-IT" sz="2400" dirty="0">
                <a:solidFill>
                  <a:srgbClr val="FF0000"/>
                </a:solidFill>
              </a:rPr>
              <a:t> BENESSERE</a:t>
            </a:r>
          </a:p>
          <a:p>
            <a:pPr marL="800100" lvl="1" indent="-342900" algn="just">
              <a:buFont typeface="Wingdings" charset="2"/>
              <a:buChar char="²"/>
            </a:pPr>
            <a:r>
              <a:rPr lang="it-IT" sz="2400" dirty="0">
                <a:solidFill>
                  <a:srgbClr val="FF0000"/>
                </a:solidFill>
              </a:rPr>
              <a:t>MIGLIORA LA CIRCOLAZIONE SANGUIGNA E LINFATICA</a:t>
            </a:r>
          </a:p>
          <a:p>
            <a:pPr lvl="0" algn="just">
              <a:buFont typeface="Arial"/>
              <a:buChar char="•"/>
            </a:pPr>
            <a:r>
              <a:rPr lang="it-IT" sz="2400" dirty="0"/>
              <a:t>LA PRESSIONE IDROSTATICA </a:t>
            </a:r>
            <a:r>
              <a:rPr lang="it-IT" sz="2400" dirty="0" smtClean="0"/>
              <a:t>DELL’ACQUA IRROBUSTISCE </a:t>
            </a:r>
            <a:r>
              <a:rPr lang="it-IT" sz="2400" dirty="0"/>
              <a:t>IN MANIERA DELICATA LA MUSCOLATURA, CHE, CON IL SUO LAVORO</a:t>
            </a:r>
            <a:r>
              <a:rPr lang="it-IT" sz="2400" dirty="0" smtClean="0"/>
              <a:t>, MIGLIORA </a:t>
            </a:r>
            <a:r>
              <a:rPr lang="it-IT" sz="2400" dirty="0"/>
              <a:t>IL DRENAGGIO LINFATICO</a:t>
            </a:r>
            <a:r>
              <a:rPr lang="it-IT" sz="2400" dirty="0" smtClean="0"/>
              <a:t>.</a:t>
            </a:r>
            <a:endParaRPr lang="it-IT" sz="2400" dirty="0"/>
          </a:p>
        </p:txBody>
      </p:sp>
      <p:sp>
        <p:nvSpPr>
          <p:cNvPr id="4" name="Segnaposto numero diapositiva 3"/>
          <p:cNvSpPr>
            <a:spLocks noGrp="1"/>
          </p:cNvSpPr>
          <p:nvPr>
            <p:ph type="sldNum" sz="quarter" idx="12"/>
          </p:nvPr>
        </p:nvSpPr>
        <p:spPr/>
        <p:txBody>
          <a:bodyPr/>
          <a:lstStyle/>
          <a:p>
            <a:fld id="{47E75CAE-BBA5-6E43-A9BB-D098F6A40223}" type="slidenum">
              <a:rPr lang="it-IT" smtClean="0"/>
              <a:pPr/>
              <a:t>50</a:t>
            </a:fld>
            <a:endParaRPr lang="it-IT"/>
          </a:p>
        </p:txBody>
      </p:sp>
    </p:spTree>
    <p:extLst>
      <p:ext uri="{BB962C8B-B14F-4D97-AF65-F5344CB8AC3E}">
        <p14:creationId xmlns:p14="http://schemas.microsoft.com/office/powerpoint/2010/main" val="321460892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3101" y="747890"/>
            <a:ext cx="8229600" cy="620888"/>
          </a:xfrm>
        </p:spPr>
        <p:txBody>
          <a:bodyPr>
            <a:normAutofit fontScale="90000"/>
          </a:bodyPr>
          <a:lstStyle/>
          <a:p>
            <a:r>
              <a:rPr lang="it-IT" dirty="0" smtClean="0"/>
              <a:t>PRECAUZIONI</a:t>
            </a:r>
            <a:endParaRPr lang="it-IT" dirty="0"/>
          </a:p>
        </p:txBody>
      </p:sp>
      <p:sp>
        <p:nvSpPr>
          <p:cNvPr id="3" name="Segnaposto contenuto 2"/>
          <p:cNvSpPr>
            <a:spLocks noGrp="1"/>
          </p:cNvSpPr>
          <p:nvPr>
            <p:ph idx="1"/>
          </p:nvPr>
        </p:nvSpPr>
        <p:spPr>
          <a:xfrm>
            <a:off x="0" y="1368778"/>
            <a:ext cx="9144000" cy="5489222"/>
          </a:xfrm>
        </p:spPr>
        <p:txBody>
          <a:bodyPr>
            <a:noAutofit/>
          </a:bodyPr>
          <a:lstStyle/>
          <a:p>
            <a:pPr marL="0" indent="0" algn="just"/>
            <a:r>
              <a:rPr lang="it-IT" sz="2400" dirty="0" smtClean="0"/>
              <a:t>L’immersione va fatta se la cute dell’arto con </a:t>
            </a:r>
            <a:r>
              <a:rPr lang="it-IT" sz="2400" dirty="0" err="1" smtClean="0"/>
              <a:t>linfedema</a:t>
            </a:r>
            <a:r>
              <a:rPr lang="it-IT" sz="2400" dirty="0" smtClean="0"/>
              <a:t> è integra, proteggendolo, comunque, con indumenti, come il cotone, sotto la muta.</a:t>
            </a:r>
          </a:p>
          <a:p>
            <a:pPr>
              <a:buFont typeface="Arial"/>
              <a:buChar char="•"/>
            </a:pPr>
            <a:r>
              <a:rPr lang="it-IT" sz="2400" u="sng" dirty="0" smtClean="0">
                <a:solidFill>
                  <a:srgbClr val="FF0000"/>
                </a:solidFill>
              </a:rPr>
              <a:t>ARA</a:t>
            </a:r>
            <a:r>
              <a:rPr lang="it-IT" sz="2400" dirty="0" smtClean="0">
                <a:solidFill>
                  <a:srgbClr val="FF0000"/>
                </a:solidFill>
              </a:rPr>
              <a:t>:</a:t>
            </a:r>
          </a:p>
          <a:p>
            <a:pPr marL="800100" lvl="1" indent="-342900">
              <a:buFont typeface="Arial"/>
              <a:buChar char="•"/>
            </a:pPr>
            <a:r>
              <a:rPr lang="it-IT" sz="2400" dirty="0" smtClean="0"/>
              <a:t>&lt;20 mt IN CURVA </a:t>
            </a:r>
            <a:r>
              <a:rPr lang="it-IT" sz="2400" dirty="0" smtClean="0"/>
              <a:t>NO </a:t>
            </a:r>
            <a:r>
              <a:rPr lang="it-IT" sz="2400" dirty="0" smtClean="0"/>
              <a:t>DECOMPRESSIONE</a:t>
            </a:r>
          </a:p>
          <a:p>
            <a:pPr marL="800100" lvl="1" indent="-342900">
              <a:buFont typeface="Arial"/>
              <a:buChar char="•"/>
            </a:pPr>
            <a:r>
              <a:rPr lang="it-IT" sz="2400" dirty="0" smtClean="0"/>
              <a:t>ACQUA NON TROPPO FREDDA (&gt;15°)</a:t>
            </a:r>
          </a:p>
          <a:p>
            <a:pPr marL="800100" lvl="1" indent="-342900">
              <a:buFont typeface="Arial"/>
              <a:buChar char="•"/>
            </a:pPr>
            <a:r>
              <a:rPr lang="it-IT" sz="2400" dirty="0" smtClean="0"/>
              <a:t>DECOMPRESSIONE 3’- 5’ a 3-5 </a:t>
            </a:r>
            <a:r>
              <a:rPr lang="it-IT" sz="2400" dirty="0" smtClean="0"/>
              <a:t>mt </a:t>
            </a:r>
            <a:r>
              <a:rPr lang="it-IT" sz="2400" dirty="0" smtClean="0">
                <a:solidFill>
                  <a:srgbClr val="FF00FF"/>
                </a:solidFill>
              </a:rPr>
              <a:t>(</a:t>
            </a:r>
            <a:r>
              <a:rPr lang="it-IT" sz="2400" dirty="0" err="1" smtClean="0">
                <a:solidFill>
                  <a:srgbClr val="FF00FF"/>
                </a:solidFill>
              </a:rPr>
              <a:t>safety</a:t>
            </a:r>
            <a:r>
              <a:rPr lang="it-IT" sz="2400" dirty="0" smtClean="0">
                <a:solidFill>
                  <a:srgbClr val="FF00FF"/>
                </a:solidFill>
              </a:rPr>
              <a:t> stop)</a:t>
            </a:r>
            <a:endParaRPr lang="it-IT" sz="2400" dirty="0" smtClean="0">
              <a:solidFill>
                <a:srgbClr val="FF00FF"/>
              </a:solidFill>
            </a:endParaRPr>
          </a:p>
          <a:p>
            <a:pPr lvl="1"/>
            <a:endParaRPr lang="it-IT" sz="2400" dirty="0" smtClean="0"/>
          </a:p>
          <a:p>
            <a:pPr>
              <a:buFont typeface="Arial"/>
              <a:buChar char="•"/>
            </a:pPr>
            <a:r>
              <a:rPr lang="it-IT" sz="2400" u="sng" dirty="0" smtClean="0">
                <a:solidFill>
                  <a:srgbClr val="FF0000"/>
                </a:solidFill>
              </a:rPr>
              <a:t>APNEA</a:t>
            </a:r>
            <a:r>
              <a:rPr lang="it-IT" sz="2400" dirty="0" smtClean="0">
                <a:solidFill>
                  <a:srgbClr val="FF0000"/>
                </a:solidFill>
              </a:rPr>
              <a:t>: NON VA “TIRATA”  </a:t>
            </a:r>
          </a:p>
          <a:p>
            <a:pPr marL="800100" lvl="1" indent="-342900">
              <a:buFont typeface="Arial"/>
              <a:buChar char="•"/>
            </a:pPr>
            <a:r>
              <a:rPr lang="it-IT" sz="2400" dirty="0" smtClean="0"/>
              <a:t>PROFONDITA’ NEI LIMITI DELLE POSSIBILITA’ DELL’APNEISTA</a:t>
            </a:r>
          </a:p>
        </p:txBody>
      </p:sp>
      <p:sp>
        <p:nvSpPr>
          <p:cNvPr id="4" name="Segnaposto numero diapositiva 3"/>
          <p:cNvSpPr>
            <a:spLocks noGrp="1"/>
          </p:cNvSpPr>
          <p:nvPr>
            <p:ph type="sldNum" sz="quarter" idx="12"/>
          </p:nvPr>
        </p:nvSpPr>
        <p:spPr/>
        <p:txBody>
          <a:bodyPr/>
          <a:lstStyle/>
          <a:p>
            <a:fld id="{47E75CAE-BBA5-6E43-A9BB-D098F6A40223}" type="slidenum">
              <a:rPr lang="it-IT" smtClean="0"/>
              <a:pPr/>
              <a:t>51</a:t>
            </a:fld>
            <a:endParaRPr lang="it-IT"/>
          </a:p>
        </p:txBody>
      </p:sp>
    </p:spTree>
    <p:extLst>
      <p:ext uri="{BB962C8B-B14F-4D97-AF65-F5344CB8AC3E}">
        <p14:creationId xmlns:p14="http://schemas.microsoft.com/office/powerpoint/2010/main" val="346852140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8613" y="624241"/>
            <a:ext cx="8229600" cy="679450"/>
          </a:xfrm>
        </p:spPr>
        <p:txBody>
          <a:bodyPr/>
          <a:lstStyle/>
          <a:p>
            <a:r>
              <a:rPr lang="it-IT" dirty="0" smtClean="0"/>
              <a:t>RAGAZZI E BAMBINI</a:t>
            </a:r>
            <a:endParaRPr lang="it-IT" dirty="0"/>
          </a:p>
        </p:txBody>
      </p:sp>
      <p:sp>
        <p:nvSpPr>
          <p:cNvPr id="3" name="Segnaposto contenuto 2"/>
          <p:cNvSpPr>
            <a:spLocks noGrp="1"/>
          </p:cNvSpPr>
          <p:nvPr>
            <p:ph idx="1"/>
          </p:nvPr>
        </p:nvSpPr>
        <p:spPr>
          <a:xfrm>
            <a:off x="457200" y="1515357"/>
            <a:ext cx="8229600" cy="4961643"/>
          </a:xfrm>
        </p:spPr>
        <p:txBody>
          <a:bodyPr/>
          <a:lstStyle/>
          <a:p>
            <a:pPr algn="ctr"/>
            <a:r>
              <a:rPr lang="it-IT" sz="3200" dirty="0" smtClean="0">
                <a:solidFill>
                  <a:srgbClr val="FF0000"/>
                </a:solidFill>
              </a:rPr>
              <a:t>8-12 YEARS 3-5 METERS</a:t>
            </a:r>
          </a:p>
          <a:p>
            <a:pPr algn="ctr"/>
            <a:r>
              <a:rPr lang="it-IT" sz="3200" dirty="0" smtClean="0">
                <a:solidFill>
                  <a:srgbClr val="FF0000"/>
                </a:solidFill>
              </a:rPr>
              <a:t>12-14 YEARS 5-10 METERS</a:t>
            </a:r>
          </a:p>
          <a:p>
            <a:pPr>
              <a:buFont typeface="Arial"/>
              <a:buChar char="•"/>
            </a:pPr>
            <a:r>
              <a:rPr lang="it-IT" sz="2400" dirty="0" smtClean="0"/>
              <a:t>The </a:t>
            </a:r>
            <a:r>
              <a:rPr lang="it-IT" sz="2400" dirty="0" err="1"/>
              <a:t>number</a:t>
            </a:r>
            <a:r>
              <a:rPr lang="it-IT" sz="2400" dirty="0"/>
              <a:t> of </a:t>
            </a:r>
            <a:r>
              <a:rPr lang="it-IT" sz="2400" dirty="0" err="1"/>
              <a:t>dives</a:t>
            </a:r>
            <a:r>
              <a:rPr lang="it-IT" sz="2400" dirty="0"/>
              <a:t> </a:t>
            </a:r>
            <a:r>
              <a:rPr lang="it-IT" sz="2400" dirty="0" err="1"/>
              <a:t>is</a:t>
            </a:r>
            <a:r>
              <a:rPr lang="it-IT" sz="2400" dirty="0"/>
              <a:t> </a:t>
            </a:r>
            <a:r>
              <a:rPr lang="it-IT" sz="2400" dirty="0" err="1"/>
              <a:t>limited</a:t>
            </a:r>
            <a:r>
              <a:rPr lang="it-IT" sz="2400" dirty="0"/>
              <a:t> to 2 </a:t>
            </a:r>
            <a:r>
              <a:rPr lang="it-IT" sz="2400" dirty="0" err="1"/>
              <a:t>dives</a:t>
            </a:r>
            <a:r>
              <a:rPr lang="it-IT" sz="2400" dirty="0"/>
              <a:t> in a 24 hours </a:t>
            </a:r>
            <a:r>
              <a:rPr lang="it-IT" sz="2400" dirty="0" err="1" smtClean="0"/>
              <a:t>period</a:t>
            </a:r>
            <a:r>
              <a:rPr lang="it-IT" sz="2400" dirty="0" smtClean="0"/>
              <a:t>.</a:t>
            </a:r>
          </a:p>
          <a:p>
            <a:pPr>
              <a:buFont typeface="Arial"/>
              <a:buChar char="•"/>
            </a:pPr>
            <a:r>
              <a:rPr lang="it-IT" sz="2400" dirty="0" smtClean="0"/>
              <a:t>Night </a:t>
            </a:r>
            <a:r>
              <a:rPr lang="it-IT" sz="2400" dirty="0" err="1"/>
              <a:t>diving</a:t>
            </a:r>
            <a:r>
              <a:rPr lang="it-IT" sz="2400" dirty="0"/>
              <a:t> </a:t>
            </a:r>
            <a:r>
              <a:rPr lang="it-IT" sz="2400" dirty="0" err="1"/>
              <a:t>is</a:t>
            </a:r>
            <a:r>
              <a:rPr lang="it-IT" sz="2400" dirty="0"/>
              <a:t> </a:t>
            </a:r>
            <a:r>
              <a:rPr lang="it-IT" sz="2400" dirty="0" err="1"/>
              <a:t>not</a:t>
            </a:r>
            <a:r>
              <a:rPr lang="it-IT" sz="2400" dirty="0"/>
              <a:t> </a:t>
            </a:r>
            <a:r>
              <a:rPr lang="it-IT" sz="2400" dirty="0" err="1"/>
              <a:t>advised</a:t>
            </a:r>
            <a:r>
              <a:rPr lang="it-IT" sz="2400" dirty="0"/>
              <a:t>.</a:t>
            </a:r>
          </a:p>
          <a:p>
            <a:pPr>
              <a:buFont typeface="Arial"/>
              <a:buChar char="•"/>
            </a:pPr>
            <a:r>
              <a:rPr lang="it-IT" sz="2400" dirty="0" smtClean="0"/>
              <a:t>CMAS </a:t>
            </a:r>
            <a:r>
              <a:rPr lang="it-IT" sz="2400" dirty="0" err="1"/>
              <a:t>suggest</a:t>
            </a:r>
            <a:r>
              <a:rPr lang="it-IT" sz="2400" dirty="0"/>
              <a:t> </a:t>
            </a:r>
            <a:r>
              <a:rPr lang="it-IT" sz="2400" dirty="0" err="1"/>
              <a:t>that</a:t>
            </a:r>
            <a:r>
              <a:rPr lang="it-IT" sz="2400" dirty="0"/>
              <a:t> </a:t>
            </a:r>
            <a:r>
              <a:rPr lang="it-IT" sz="2400" dirty="0" err="1"/>
              <a:t>diving</a:t>
            </a:r>
            <a:r>
              <a:rPr lang="it-IT" sz="2400" dirty="0"/>
              <a:t> in water with </a:t>
            </a:r>
            <a:r>
              <a:rPr lang="it-IT" sz="2400" dirty="0" smtClean="0"/>
              <a:t>a temperature </a:t>
            </a:r>
            <a:r>
              <a:rPr lang="it-IT" sz="2400" dirty="0" err="1" smtClean="0"/>
              <a:t>less</a:t>
            </a:r>
            <a:r>
              <a:rPr lang="it-IT" sz="2400" dirty="0" smtClean="0"/>
              <a:t> </a:t>
            </a:r>
            <a:r>
              <a:rPr lang="it-IT" sz="2400" dirty="0" err="1"/>
              <a:t>than</a:t>
            </a:r>
            <a:r>
              <a:rPr lang="it-IT" sz="2400" dirty="0"/>
              <a:t> 12°C </a:t>
            </a:r>
            <a:r>
              <a:rPr lang="it-IT" sz="2400" dirty="0" err="1"/>
              <a:t>is</a:t>
            </a:r>
            <a:r>
              <a:rPr lang="it-IT" sz="2400" dirty="0"/>
              <a:t> </a:t>
            </a:r>
            <a:r>
              <a:rPr lang="it-IT" sz="2400" dirty="0" err="1"/>
              <a:t>forbidden</a:t>
            </a:r>
            <a:r>
              <a:rPr lang="it-IT" sz="2400" dirty="0"/>
              <a:t> for </a:t>
            </a:r>
            <a:r>
              <a:rPr lang="it-IT" sz="2400" dirty="0" err="1"/>
              <a:t>children</a:t>
            </a:r>
            <a:r>
              <a:rPr lang="it-IT" sz="2400" dirty="0"/>
              <a:t>.</a:t>
            </a:r>
          </a:p>
          <a:p>
            <a:pPr>
              <a:buFont typeface="Arial"/>
              <a:buChar char="•"/>
            </a:pPr>
            <a:r>
              <a:rPr lang="it-IT" sz="2400" dirty="0" smtClean="0"/>
              <a:t>In </a:t>
            </a:r>
            <a:r>
              <a:rPr lang="it-IT" sz="2400" dirty="0"/>
              <a:t>water with a temperature of 12°C, the </a:t>
            </a:r>
            <a:r>
              <a:rPr lang="it-IT" sz="2400" dirty="0" smtClean="0"/>
              <a:t>maximum </a:t>
            </a:r>
            <a:r>
              <a:rPr lang="it-IT" sz="2400" dirty="0" err="1" smtClean="0"/>
              <a:t>length</a:t>
            </a:r>
            <a:r>
              <a:rPr lang="it-IT" sz="2400" dirty="0" smtClean="0"/>
              <a:t> </a:t>
            </a:r>
            <a:r>
              <a:rPr lang="it-IT" sz="2400" dirty="0"/>
              <a:t>of a dive </a:t>
            </a:r>
            <a:r>
              <a:rPr lang="it-IT" sz="2400" dirty="0" err="1"/>
              <a:t>is</a:t>
            </a:r>
            <a:r>
              <a:rPr lang="it-IT" sz="2400" dirty="0"/>
              <a:t> </a:t>
            </a:r>
            <a:r>
              <a:rPr lang="it-IT" sz="2400" dirty="0" err="1"/>
              <a:t>limited</a:t>
            </a:r>
            <a:r>
              <a:rPr lang="it-IT" sz="2400" dirty="0"/>
              <a:t> to 10 minutes,</a:t>
            </a:r>
          </a:p>
          <a:p>
            <a:pPr>
              <a:buFont typeface="Arial"/>
              <a:buChar char="•"/>
            </a:pPr>
            <a:r>
              <a:rPr lang="it-IT" sz="2400" dirty="0" err="1" smtClean="0"/>
              <a:t>above</a:t>
            </a:r>
            <a:r>
              <a:rPr lang="it-IT" sz="2400" dirty="0" smtClean="0"/>
              <a:t> </a:t>
            </a:r>
            <a:r>
              <a:rPr lang="it-IT" sz="2400" dirty="0" err="1"/>
              <a:t>this</a:t>
            </a:r>
            <a:r>
              <a:rPr lang="it-IT" sz="2400" dirty="0"/>
              <a:t> temperature </a:t>
            </a:r>
            <a:r>
              <a:rPr lang="it-IT" sz="2400" dirty="0" err="1"/>
              <a:t>it</a:t>
            </a:r>
            <a:r>
              <a:rPr lang="it-IT" sz="2400" dirty="0"/>
              <a:t> can be </a:t>
            </a:r>
            <a:r>
              <a:rPr lang="it-IT" sz="2400" dirty="0" err="1"/>
              <a:t>extended</a:t>
            </a:r>
            <a:r>
              <a:rPr lang="it-IT" sz="2400" dirty="0"/>
              <a:t> to </a:t>
            </a:r>
            <a:r>
              <a:rPr lang="it-IT" sz="2400" dirty="0" smtClean="0"/>
              <a:t>25 minutes</a:t>
            </a:r>
            <a:r>
              <a:rPr lang="it-IT" sz="2400" dirty="0"/>
              <a:t>.</a:t>
            </a:r>
          </a:p>
          <a:p>
            <a:endParaRPr lang="it-IT" sz="2400" dirty="0"/>
          </a:p>
        </p:txBody>
      </p:sp>
    </p:spTree>
    <p:extLst>
      <p:ext uri="{BB962C8B-B14F-4D97-AF65-F5344CB8AC3E}">
        <p14:creationId xmlns:p14="http://schemas.microsoft.com/office/powerpoint/2010/main" val="208286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47E75CAE-BBA5-6E43-A9BB-D098F6A40223}" type="slidenum">
              <a:rPr lang="it-IT" smtClean="0"/>
              <a:pPr/>
              <a:t>53</a:t>
            </a:fld>
            <a:endParaRPr lang="it-IT" dirty="0"/>
          </a:p>
        </p:txBody>
      </p:sp>
      <p:pic>
        <p:nvPicPr>
          <p:cNvPr id="4" name="Immagine 3" descr="LO.jpg"/>
          <p:cNvPicPr>
            <a:picLocks noChangeAspect="1"/>
          </p:cNvPicPr>
          <p:nvPr/>
        </p:nvPicPr>
        <p:blipFill>
          <a:blip r:embed="rId2"/>
          <a:stretch>
            <a:fillRect/>
          </a:stretch>
        </p:blipFill>
        <p:spPr>
          <a:xfrm>
            <a:off x="0" y="0"/>
            <a:ext cx="9144000" cy="6858000"/>
          </a:xfrm>
          <a:prstGeom prst="rect">
            <a:avLst/>
          </a:prstGeom>
        </p:spPr>
      </p:pic>
      <p:sp>
        <p:nvSpPr>
          <p:cNvPr id="2" name="Titolo 1"/>
          <p:cNvSpPr>
            <a:spLocks noGrp="1"/>
          </p:cNvSpPr>
          <p:nvPr>
            <p:ph type="title"/>
          </p:nvPr>
        </p:nvSpPr>
        <p:spPr>
          <a:xfrm>
            <a:off x="522111" y="5099932"/>
            <a:ext cx="8424333" cy="798512"/>
          </a:xfrm>
          <a:solidFill>
            <a:srgbClr val="FFFF00"/>
          </a:solidFill>
          <a:ln>
            <a:solidFill>
              <a:srgbClr val="FFFF00"/>
            </a:solidFill>
          </a:ln>
        </p:spPr>
        <p:txBody>
          <a:bodyPr>
            <a:noAutofit/>
          </a:bodyPr>
          <a:lstStyle/>
          <a:p>
            <a:r>
              <a:rPr lang="it-IT" sz="4000" u="wavyDbl" dirty="0" smtClean="0">
                <a:solidFill>
                  <a:srgbClr val="0000A4"/>
                </a:solidFill>
                <a:uFill>
                  <a:solidFill>
                    <a:srgbClr val="FFFF00"/>
                  </a:solidFill>
                </a:uFill>
              </a:rPr>
              <a:t>GRAZIE PER L’ATTENZIONE</a:t>
            </a:r>
            <a:endParaRPr lang="it-IT" sz="4000" u="wavyDbl" dirty="0">
              <a:solidFill>
                <a:srgbClr val="0000A4"/>
              </a:solidFill>
              <a:uFill>
                <a:solidFill>
                  <a:srgbClr val="FFFF00"/>
                </a:solidFill>
              </a:uFill>
            </a:endParaRPr>
          </a:p>
        </p:txBody>
      </p:sp>
    </p:spTree>
    <p:extLst>
      <p:ext uri="{BB962C8B-B14F-4D97-AF65-F5344CB8AC3E}">
        <p14:creationId xmlns:p14="http://schemas.microsoft.com/office/powerpoint/2010/main" val="318547357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54" name="Rettangolo 53"/>
          <p:cNvSpPr/>
          <p:nvPr/>
        </p:nvSpPr>
        <p:spPr>
          <a:xfrm>
            <a:off x="0" y="0"/>
            <a:ext cx="9144000" cy="6858000"/>
          </a:xfrm>
          <a:prstGeom prst="rect">
            <a:avLst/>
          </a:prstGeom>
          <a:solidFill>
            <a:srgbClr val="0000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2530" name="Rectangle 65"/>
          <p:cNvSpPr>
            <a:spLocks noChangeArrowheads="1"/>
          </p:cNvSpPr>
          <p:nvPr/>
        </p:nvSpPr>
        <p:spPr bwMode="auto">
          <a:xfrm>
            <a:off x="214313" y="961081"/>
            <a:ext cx="430212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2000" b="1" dirty="0">
                <a:solidFill>
                  <a:srgbClr val="CCFFCC"/>
                </a:solidFill>
                <a:latin typeface="Arial"/>
                <a:cs typeface="Arial"/>
              </a:rPr>
              <a:t>SIMULATED (18 </a:t>
            </a:r>
            <a:r>
              <a:rPr lang="en-US" sz="2000" b="1" dirty="0" err="1">
                <a:solidFill>
                  <a:srgbClr val="CCFFCC"/>
                </a:solidFill>
                <a:latin typeface="Arial"/>
                <a:cs typeface="Arial"/>
              </a:rPr>
              <a:t>msw</a:t>
            </a:r>
            <a:r>
              <a:rPr lang="en-US" sz="2000" b="1" dirty="0">
                <a:solidFill>
                  <a:srgbClr val="CCFFCC"/>
                </a:solidFill>
                <a:latin typeface="Arial"/>
                <a:cs typeface="Arial"/>
              </a:rPr>
              <a:t>) for 60 min.</a:t>
            </a:r>
          </a:p>
          <a:p>
            <a:r>
              <a:rPr lang="en-US" sz="2000" b="1" dirty="0" smtClean="0">
                <a:solidFill>
                  <a:srgbClr val="CCFFCC"/>
                </a:solidFill>
                <a:latin typeface="Arial"/>
                <a:cs typeface="Arial"/>
              </a:rPr>
              <a:t>(</a:t>
            </a:r>
            <a:r>
              <a:rPr lang="en-US" sz="2000" b="1" dirty="0">
                <a:solidFill>
                  <a:srgbClr val="CCFFCC"/>
                </a:solidFill>
                <a:latin typeface="Arial"/>
                <a:cs typeface="Arial"/>
              </a:rPr>
              <a:t>3x increased </a:t>
            </a:r>
            <a:r>
              <a:rPr lang="en-US" sz="2000" b="1" dirty="0" err="1">
                <a:solidFill>
                  <a:srgbClr val="CCFFCC"/>
                </a:solidFill>
                <a:latin typeface="Arial"/>
                <a:cs typeface="Arial"/>
              </a:rPr>
              <a:t>Endoglin</a:t>
            </a:r>
            <a:r>
              <a:rPr lang="en-US" sz="2000" b="1" dirty="0">
                <a:solidFill>
                  <a:srgbClr val="CCFFCC"/>
                </a:solidFill>
                <a:latin typeface="Arial"/>
                <a:cs typeface="Arial"/>
              </a:rPr>
              <a:t>+ MPs)  </a:t>
            </a:r>
          </a:p>
          <a:p>
            <a:r>
              <a:rPr lang="en-US" sz="2000" b="1" dirty="0" smtClean="0">
                <a:solidFill>
                  <a:srgbClr val="CCFFCC"/>
                </a:solidFill>
                <a:latin typeface="Arial"/>
                <a:cs typeface="Arial"/>
              </a:rPr>
              <a:t>Univ</a:t>
            </a:r>
            <a:r>
              <a:rPr lang="en-US" sz="2000" b="1" dirty="0">
                <a:solidFill>
                  <a:srgbClr val="CCFFCC"/>
                </a:solidFill>
                <a:latin typeface="Arial"/>
                <a:cs typeface="Arial"/>
              </a:rPr>
              <a:t>. of Hull, U.K.</a:t>
            </a:r>
          </a:p>
        </p:txBody>
      </p:sp>
      <p:sp>
        <p:nvSpPr>
          <p:cNvPr id="22531" name="Text Box 66"/>
          <p:cNvSpPr txBox="1">
            <a:spLocks noChangeArrowheads="1"/>
          </p:cNvSpPr>
          <p:nvPr/>
        </p:nvSpPr>
        <p:spPr bwMode="auto">
          <a:xfrm>
            <a:off x="1623219" y="13560"/>
            <a:ext cx="5786437" cy="5857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3200" b="1" dirty="0">
                <a:solidFill>
                  <a:srgbClr val="FF0066"/>
                </a:solidFill>
                <a:latin typeface="Arial" charset="0"/>
                <a:cs typeface="Arial" charset="0"/>
              </a:rPr>
              <a:t>MICROPARTICLES &amp; DIVING</a:t>
            </a:r>
          </a:p>
        </p:txBody>
      </p:sp>
      <p:sp>
        <p:nvSpPr>
          <p:cNvPr id="22532" name="Text Box 67"/>
          <p:cNvSpPr txBox="1">
            <a:spLocks noChangeArrowheads="1"/>
          </p:cNvSpPr>
          <p:nvPr/>
        </p:nvSpPr>
        <p:spPr bwMode="auto">
          <a:xfrm>
            <a:off x="6602413" y="1360488"/>
            <a:ext cx="22923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b="1">
                <a:solidFill>
                  <a:srgbClr val="FFFF00"/>
                </a:solidFill>
                <a:latin typeface="Arial" charset="0"/>
                <a:cs typeface="Arial" charset="0"/>
              </a:rPr>
              <a:t>R. V. Vince</a:t>
            </a:r>
            <a:r>
              <a:rPr lang="en-US" sz="1600" b="1" i="1">
                <a:solidFill>
                  <a:srgbClr val="FFFF00"/>
                </a:solidFill>
                <a:latin typeface="Arial" charset="0"/>
                <a:cs typeface="Arial" charset="0"/>
              </a:rPr>
              <a:t> et al.</a:t>
            </a:r>
            <a:r>
              <a:rPr lang="en-US" sz="1600" b="1">
                <a:solidFill>
                  <a:srgbClr val="FFFF00"/>
                </a:solidFill>
                <a:latin typeface="Arial" charset="0"/>
                <a:cs typeface="Arial" charset="0"/>
              </a:rPr>
              <a:t>, </a:t>
            </a:r>
            <a:r>
              <a:rPr lang="en-US" sz="1600" b="1" i="1">
                <a:solidFill>
                  <a:srgbClr val="FFFF00"/>
                </a:solidFill>
                <a:latin typeface="Arial" charset="0"/>
                <a:cs typeface="Arial" charset="0"/>
              </a:rPr>
              <a:t>Eur J Appl Physiol</a:t>
            </a:r>
            <a:r>
              <a:rPr lang="en-US" sz="1600" b="1">
                <a:solidFill>
                  <a:srgbClr val="FFFF00"/>
                </a:solidFill>
                <a:latin typeface="Arial" charset="0"/>
                <a:cs typeface="Arial" charset="0"/>
              </a:rPr>
              <a:t> 105, 507, </a:t>
            </a:r>
            <a:r>
              <a:rPr lang="ja-JP" altLang="en-US" sz="1600" b="1">
                <a:solidFill>
                  <a:srgbClr val="FFFF00"/>
                </a:solidFill>
                <a:latin typeface="Arial" charset="0"/>
                <a:cs typeface="Arial" charset="0"/>
              </a:rPr>
              <a:t>‘</a:t>
            </a:r>
            <a:r>
              <a:rPr lang="en-US" altLang="ja-JP" sz="1600" b="1">
                <a:solidFill>
                  <a:srgbClr val="FFFF00"/>
                </a:solidFill>
                <a:latin typeface="Arial" charset="0"/>
                <a:cs typeface="Arial" charset="0"/>
              </a:rPr>
              <a:t>09</a:t>
            </a:r>
          </a:p>
          <a:p>
            <a:pPr eaLnBrk="1" hangingPunct="1"/>
            <a:r>
              <a:rPr lang="en-US" sz="1600" b="1">
                <a:solidFill>
                  <a:srgbClr val="FFFF00"/>
                </a:solidFill>
                <a:latin typeface="Arial" charset="0"/>
                <a:cs typeface="Arial" charset="0"/>
              </a:rPr>
              <a:t>L. A. Madden</a:t>
            </a:r>
            <a:r>
              <a:rPr lang="en-US" sz="1600" b="1" i="1">
                <a:solidFill>
                  <a:srgbClr val="FFFF00"/>
                </a:solidFill>
                <a:latin typeface="Arial" charset="0"/>
                <a:cs typeface="Arial" charset="0"/>
              </a:rPr>
              <a:t> et al.</a:t>
            </a:r>
            <a:r>
              <a:rPr lang="en-US" sz="1600" b="1">
                <a:solidFill>
                  <a:srgbClr val="FFFF00"/>
                </a:solidFill>
                <a:latin typeface="Arial" charset="0"/>
                <a:cs typeface="Arial" charset="0"/>
              </a:rPr>
              <a:t>, </a:t>
            </a:r>
            <a:r>
              <a:rPr lang="en-US" sz="1600" b="1" i="1">
                <a:solidFill>
                  <a:srgbClr val="FFFF00"/>
                </a:solidFill>
                <a:latin typeface="Arial" charset="0"/>
                <a:cs typeface="Arial" charset="0"/>
              </a:rPr>
              <a:t>Aviat Space Environ Med</a:t>
            </a:r>
            <a:r>
              <a:rPr lang="en-US" sz="1600" b="1">
                <a:solidFill>
                  <a:srgbClr val="FFFF00"/>
                </a:solidFill>
                <a:latin typeface="Arial" charset="0"/>
                <a:cs typeface="Arial" charset="0"/>
              </a:rPr>
              <a:t> 81, 41,</a:t>
            </a:r>
            <a:r>
              <a:rPr lang="ja-JP" altLang="en-US" sz="1600" b="1">
                <a:solidFill>
                  <a:srgbClr val="FFFF00"/>
                </a:solidFill>
                <a:latin typeface="Arial" charset="0"/>
                <a:cs typeface="Arial" charset="0"/>
              </a:rPr>
              <a:t>’</a:t>
            </a:r>
            <a:r>
              <a:rPr lang="en-US" altLang="ja-JP" sz="1600" b="1">
                <a:solidFill>
                  <a:srgbClr val="FFFF00"/>
                </a:solidFill>
                <a:latin typeface="Arial" charset="0"/>
                <a:cs typeface="Arial" charset="0"/>
              </a:rPr>
              <a:t>10</a:t>
            </a:r>
            <a:endParaRPr lang="en-US" sz="1600" b="1">
              <a:latin typeface="Arial" charset="0"/>
              <a:cs typeface="Arial" charset="0"/>
            </a:endParaRPr>
          </a:p>
        </p:txBody>
      </p:sp>
      <p:sp>
        <p:nvSpPr>
          <p:cNvPr id="22533" name="Line 70"/>
          <p:cNvSpPr>
            <a:spLocks noChangeShapeType="1"/>
          </p:cNvSpPr>
          <p:nvPr/>
        </p:nvSpPr>
        <p:spPr bwMode="auto">
          <a:xfrm>
            <a:off x="1230313" y="6421438"/>
            <a:ext cx="5175250" cy="0"/>
          </a:xfrm>
          <a:prstGeom prst="line">
            <a:avLst/>
          </a:prstGeom>
          <a:noFill/>
          <a:ln w="11113">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534" name="Line 71"/>
          <p:cNvSpPr>
            <a:spLocks noChangeShapeType="1"/>
          </p:cNvSpPr>
          <p:nvPr/>
        </p:nvSpPr>
        <p:spPr bwMode="auto">
          <a:xfrm flipV="1">
            <a:off x="1876425" y="6421438"/>
            <a:ext cx="0" cy="50800"/>
          </a:xfrm>
          <a:prstGeom prst="line">
            <a:avLst/>
          </a:prstGeom>
          <a:noFill/>
          <a:ln w="11113">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535" name="Line 72"/>
          <p:cNvSpPr>
            <a:spLocks noChangeShapeType="1"/>
          </p:cNvSpPr>
          <p:nvPr/>
        </p:nvSpPr>
        <p:spPr bwMode="auto">
          <a:xfrm flipV="1">
            <a:off x="3170238" y="6421438"/>
            <a:ext cx="0" cy="50800"/>
          </a:xfrm>
          <a:prstGeom prst="line">
            <a:avLst/>
          </a:prstGeom>
          <a:noFill/>
          <a:ln w="11113">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536" name="Line 73"/>
          <p:cNvSpPr>
            <a:spLocks noChangeShapeType="1"/>
          </p:cNvSpPr>
          <p:nvPr/>
        </p:nvSpPr>
        <p:spPr bwMode="auto">
          <a:xfrm flipV="1">
            <a:off x="4464050" y="6421438"/>
            <a:ext cx="0" cy="50800"/>
          </a:xfrm>
          <a:prstGeom prst="line">
            <a:avLst/>
          </a:prstGeom>
          <a:noFill/>
          <a:ln w="11113">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537" name="Line 74"/>
          <p:cNvSpPr>
            <a:spLocks noChangeShapeType="1"/>
          </p:cNvSpPr>
          <p:nvPr/>
        </p:nvSpPr>
        <p:spPr bwMode="auto">
          <a:xfrm flipV="1">
            <a:off x="5757863" y="6421438"/>
            <a:ext cx="0" cy="50800"/>
          </a:xfrm>
          <a:prstGeom prst="line">
            <a:avLst/>
          </a:prstGeom>
          <a:noFill/>
          <a:ln w="11113">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538" name="Line 75"/>
          <p:cNvSpPr>
            <a:spLocks noChangeShapeType="1"/>
          </p:cNvSpPr>
          <p:nvPr/>
        </p:nvSpPr>
        <p:spPr bwMode="auto">
          <a:xfrm>
            <a:off x="1230313" y="2794000"/>
            <a:ext cx="5175250" cy="0"/>
          </a:xfrm>
          <a:prstGeom prst="line">
            <a:avLst/>
          </a:prstGeom>
          <a:noFill/>
          <a:ln w="11113">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539" name="Line 76"/>
          <p:cNvSpPr>
            <a:spLocks noChangeShapeType="1"/>
          </p:cNvSpPr>
          <p:nvPr/>
        </p:nvSpPr>
        <p:spPr bwMode="auto">
          <a:xfrm flipV="1">
            <a:off x="1230313" y="2794000"/>
            <a:ext cx="0" cy="3627438"/>
          </a:xfrm>
          <a:prstGeom prst="line">
            <a:avLst/>
          </a:prstGeom>
          <a:noFill/>
          <a:ln w="11113">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540" name="Line 77"/>
          <p:cNvSpPr>
            <a:spLocks noChangeShapeType="1"/>
          </p:cNvSpPr>
          <p:nvPr/>
        </p:nvSpPr>
        <p:spPr bwMode="auto">
          <a:xfrm>
            <a:off x="1177925" y="6421438"/>
            <a:ext cx="52388" cy="0"/>
          </a:xfrm>
          <a:prstGeom prst="line">
            <a:avLst/>
          </a:prstGeom>
          <a:noFill/>
          <a:ln w="11113">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541" name="Line 78"/>
          <p:cNvSpPr>
            <a:spLocks noChangeShapeType="1"/>
          </p:cNvSpPr>
          <p:nvPr/>
        </p:nvSpPr>
        <p:spPr bwMode="auto">
          <a:xfrm>
            <a:off x="1177925" y="5513388"/>
            <a:ext cx="52388" cy="0"/>
          </a:xfrm>
          <a:prstGeom prst="line">
            <a:avLst/>
          </a:prstGeom>
          <a:noFill/>
          <a:ln w="11113">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542" name="Line 79"/>
          <p:cNvSpPr>
            <a:spLocks noChangeShapeType="1"/>
          </p:cNvSpPr>
          <p:nvPr/>
        </p:nvSpPr>
        <p:spPr bwMode="auto">
          <a:xfrm>
            <a:off x="1177925" y="4606925"/>
            <a:ext cx="52388" cy="0"/>
          </a:xfrm>
          <a:prstGeom prst="line">
            <a:avLst/>
          </a:prstGeom>
          <a:noFill/>
          <a:ln w="11113">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543" name="Line 80"/>
          <p:cNvSpPr>
            <a:spLocks noChangeShapeType="1"/>
          </p:cNvSpPr>
          <p:nvPr/>
        </p:nvSpPr>
        <p:spPr bwMode="auto">
          <a:xfrm>
            <a:off x="1177925" y="3700463"/>
            <a:ext cx="52388" cy="0"/>
          </a:xfrm>
          <a:prstGeom prst="line">
            <a:avLst/>
          </a:prstGeom>
          <a:noFill/>
          <a:ln w="11113">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544" name="Line 81"/>
          <p:cNvSpPr>
            <a:spLocks noChangeShapeType="1"/>
          </p:cNvSpPr>
          <p:nvPr/>
        </p:nvSpPr>
        <p:spPr bwMode="auto">
          <a:xfrm>
            <a:off x="1177925" y="2794000"/>
            <a:ext cx="52388" cy="0"/>
          </a:xfrm>
          <a:prstGeom prst="line">
            <a:avLst/>
          </a:prstGeom>
          <a:noFill/>
          <a:ln w="11113">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545" name="Line 82"/>
          <p:cNvSpPr>
            <a:spLocks noChangeShapeType="1"/>
          </p:cNvSpPr>
          <p:nvPr/>
        </p:nvSpPr>
        <p:spPr bwMode="auto">
          <a:xfrm flipV="1">
            <a:off x="6405563" y="2794000"/>
            <a:ext cx="0" cy="3627438"/>
          </a:xfrm>
          <a:prstGeom prst="line">
            <a:avLst/>
          </a:prstGeom>
          <a:noFill/>
          <a:ln w="11113">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546" name="Rectangle 83"/>
          <p:cNvSpPr>
            <a:spLocks noChangeArrowheads="1"/>
          </p:cNvSpPr>
          <p:nvPr/>
        </p:nvSpPr>
        <p:spPr bwMode="auto">
          <a:xfrm>
            <a:off x="1489075" y="6130925"/>
            <a:ext cx="774700" cy="284163"/>
          </a:xfrm>
          <a:prstGeom prst="rect">
            <a:avLst/>
          </a:prstGeom>
          <a:solidFill>
            <a:srgbClr val="C0C0C0"/>
          </a:solidFill>
          <a:ln w="9525">
            <a:solidFill>
              <a:srgbClr val="FFFF00"/>
            </a:solidFill>
            <a:miter lim="800000"/>
            <a:headEnd/>
            <a:tailEnd/>
          </a:ln>
        </p:spPr>
        <p:txBody>
          <a:bodyPr/>
          <a:lstStyle/>
          <a:p>
            <a:endParaRPr lang="it-IT"/>
          </a:p>
        </p:txBody>
      </p:sp>
      <p:sp>
        <p:nvSpPr>
          <p:cNvPr id="22547" name="Freeform 84"/>
          <p:cNvSpPr>
            <a:spLocks/>
          </p:cNvSpPr>
          <p:nvPr/>
        </p:nvSpPr>
        <p:spPr bwMode="auto">
          <a:xfrm flipV="1">
            <a:off x="1489075" y="6130925"/>
            <a:ext cx="774700" cy="284163"/>
          </a:xfrm>
          <a:custGeom>
            <a:avLst/>
            <a:gdLst>
              <a:gd name="T0" fmla="*/ 801281829 w 749"/>
              <a:gd name="T1" fmla="*/ 0 h 275"/>
              <a:gd name="T2" fmla="*/ 801281829 w 749"/>
              <a:gd name="T3" fmla="*/ 293631311 h 275"/>
              <a:gd name="T4" fmla="*/ 0 w 749"/>
              <a:gd name="T5" fmla="*/ 293631311 h 275"/>
              <a:gd name="T6" fmla="*/ 0 w 749"/>
              <a:gd name="T7" fmla="*/ 0 h 275"/>
              <a:gd name="T8" fmla="*/ 0 60000 65536"/>
              <a:gd name="T9" fmla="*/ 0 60000 65536"/>
              <a:gd name="T10" fmla="*/ 0 60000 65536"/>
              <a:gd name="T11" fmla="*/ 0 60000 65536"/>
              <a:gd name="T12" fmla="*/ 0 w 749"/>
              <a:gd name="T13" fmla="*/ 0 h 275"/>
              <a:gd name="T14" fmla="*/ 749 w 749"/>
              <a:gd name="T15" fmla="*/ 275 h 275"/>
            </a:gdLst>
            <a:ahLst/>
            <a:cxnLst>
              <a:cxn ang="T8">
                <a:pos x="T0" y="T1"/>
              </a:cxn>
              <a:cxn ang="T9">
                <a:pos x="T2" y="T3"/>
              </a:cxn>
              <a:cxn ang="T10">
                <a:pos x="T4" y="T5"/>
              </a:cxn>
              <a:cxn ang="T11">
                <a:pos x="T6" y="T7"/>
              </a:cxn>
            </a:cxnLst>
            <a:rect l="T12" t="T13" r="T14" b="T15"/>
            <a:pathLst>
              <a:path w="749" h="275">
                <a:moveTo>
                  <a:pt x="749" y="0"/>
                </a:moveTo>
                <a:lnTo>
                  <a:pt x="749" y="275"/>
                </a:lnTo>
                <a:lnTo>
                  <a:pt x="0" y="275"/>
                </a:lnTo>
                <a:lnTo>
                  <a:pt x="0" y="0"/>
                </a:lnTo>
              </a:path>
            </a:pathLst>
          </a:custGeom>
          <a:noFill/>
          <a:ln w="11113">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548" name="Line 85"/>
          <p:cNvSpPr>
            <a:spLocks noChangeShapeType="1"/>
          </p:cNvSpPr>
          <p:nvPr/>
        </p:nvSpPr>
        <p:spPr bwMode="auto">
          <a:xfrm flipV="1">
            <a:off x="1874838" y="5964238"/>
            <a:ext cx="0" cy="166687"/>
          </a:xfrm>
          <a:prstGeom prst="line">
            <a:avLst/>
          </a:prstGeom>
          <a:noFill/>
          <a:ln w="11113">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549" name="Line 86"/>
          <p:cNvSpPr>
            <a:spLocks noChangeShapeType="1"/>
          </p:cNvSpPr>
          <p:nvPr/>
        </p:nvSpPr>
        <p:spPr bwMode="auto">
          <a:xfrm>
            <a:off x="1824038" y="5964238"/>
            <a:ext cx="104775" cy="0"/>
          </a:xfrm>
          <a:prstGeom prst="line">
            <a:avLst/>
          </a:prstGeom>
          <a:noFill/>
          <a:ln w="11113">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550" name="Rectangle 87"/>
          <p:cNvSpPr>
            <a:spLocks noChangeArrowheads="1"/>
          </p:cNvSpPr>
          <p:nvPr/>
        </p:nvSpPr>
        <p:spPr bwMode="auto">
          <a:xfrm>
            <a:off x="2782888" y="5257800"/>
            <a:ext cx="776287" cy="1169988"/>
          </a:xfrm>
          <a:prstGeom prst="rect">
            <a:avLst/>
          </a:prstGeom>
          <a:solidFill>
            <a:srgbClr val="FFFF00"/>
          </a:solidFill>
          <a:ln w="9525">
            <a:solidFill>
              <a:srgbClr val="FFFF00"/>
            </a:solidFill>
            <a:miter lim="800000"/>
            <a:headEnd/>
            <a:tailEnd/>
          </a:ln>
        </p:spPr>
        <p:txBody>
          <a:bodyPr/>
          <a:lstStyle/>
          <a:p>
            <a:endParaRPr lang="it-IT">
              <a:solidFill>
                <a:srgbClr val="FFFF00"/>
              </a:solidFill>
            </a:endParaRPr>
          </a:p>
        </p:txBody>
      </p:sp>
      <p:sp>
        <p:nvSpPr>
          <p:cNvPr id="22551" name="Freeform 88"/>
          <p:cNvSpPr>
            <a:spLocks/>
          </p:cNvSpPr>
          <p:nvPr/>
        </p:nvSpPr>
        <p:spPr bwMode="auto">
          <a:xfrm flipV="1">
            <a:off x="2782888" y="5245100"/>
            <a:ext cx="776287" cy="1169988"/>
          </a:xfrm>
          <a:custGeom>
            <a:avLst/>
            <a:gdLst>
              <a:gd name="T0" fmla="*/ 803497412 w 750"/>
              <a:gd name="T1" fmla="*/ 0 h 1130"/>
              <a:gd name="T2" fmla="*/ 803497412 w 750"/>
              <a:gd name="T3" fmla="*/ 1211391080 h 1130"/>
              <a:gd name="T4" fmla="*/ 0 w 750"/>
              <a:gd name="T5" fmla="*/ 1211391080 h 1130"/>
              <a:gd name="T6" fmla="*/ 0 w 750"/>
              <a:gd name="T7" fmla="*/ 0 h 1130"/>
              <a:gd name="T8" fmla="*/ 0 60000 65536"/>
              <a:gd name="T9" fmla="*/ 0 60000 65536"/>
              <a:gd name="T10" fmla="*/ 0 60000 65536"/>
              <a:gd name="T11" fmla="*/ 0 60000 65536"/>
              <a:gd name="T12" fmla="*/ 0 w 750"/>
              <a:gd name="T13" fmla="*/ 0 h 1130"/>
              <a:gd name="T14" fmla="*/ 750 w 750"/>
              <a:gd name="T15" fmla="*/ 1130 h 1130"/>
            </a:gdLst>
            <a:ahLst/>
            <a:cxnLst>
              <a:cxn ang="T8">
                <a:pos x="T0" y="T1"/>
              </a:cxn>
              <a:cxn ang="T9">
                <a:pos x="T2" y="T3"/>
              </a:cxn>
              <a:cxn ang="T10">
                <a:pos x="T4" y="T5"/>
              </a:cxn>
              <a:cxn ang="T11">
                <a:pos x="T6" y="T7"/>
              </a:cxn>
            </a:cxnLst>
            <a:rect l="T12" t="T13" r="T14" b="T15"/>
            <a:pathLst>
              <a:path w="750" h="1130">
                <a:moveTo>
                  <a:pt x="750" y="0"/>
                </a:moveTo>
                <a:lnTo>
                  <a:pt x="750" y="1130"/>
                </a:lnTo>
                <a:lnTo>
                  <a:pt x="0" y="1130"/>
                </a:lnTo>
                <a:lnTo>
                  <a:pt x="0" y="0"/>
                </a:lnTo>
              </a:path>
            </a:pathLst>
          </a:custGeom>
          <a:noFill/>
          <a:ln w="11113">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552" name="Line 89"/>
          <p:cNvSpPr>
            <a:spLocks noChangeShapeType="1"/>
          </p:cNvSpPr>
          <p:nvPr/>
        </p:nvSpPr>
        <p:spPr bwMode="auto">
          <a:xfrm flipV="1">
            <a:off x="3170238" y="4614863"/>
            <a:ext cx="0" cy="630237"/>
          </a:xfrm>
          <a:prstGeom prst="line">
            <a:avLst/>
          </a:prstGeom>
          <a:noFill/>
          <a:ln w="11113">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553" name="Line 90"/>
          <p:cNvSpPr>
            <a:spLocks noChangeShapeType="1"/>
          </p:cNvSpPr>
          <p:nvPr/>
        </p:nvSpPr>
        <p:spPr bwMode="auto">
          <a:xfrm>
            <a:off x="3119438" y="4614863"/>
            <a:ext cx="103187" cy="0"/>
          </a:xfrm>
          <a:prstGeom prst="line">
            <a:avLst/>
          </a:prstGeom>
          <a:noFill/>
          <a:ln w="11113">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554" name="Rectangle 91"/>
          <p:cNvSpPr>
            <a:spLocks noChangeArrowheads="1"/>
          </p:cNvSpPr>
          <p:nvPr/>
        </p:nvSpPr>
        <p:spPr bwMode="auto">
          <a:xfrm>
            <a:off x="4076700" y="5859463"/>
            <a:ext cx="776288" cy="555625"/>
          </a:xfrm>
          <a:prstGeom prst="rect">
            <a:avLst/>
          </a:prstGeom>
          <a:solidFill>
            <a:srgbClr val="C0C0C0"/>
          </a:solidFill>
          <a:ln w="9525">
            <a:solidFill>
              <a:srgbClr val="FFFF00"/>
            </a:solidFill>
            <a:miter lim="800000"/>
            <a:headEnd/>
            <a:tailEnd/>
          </a:ln>
        </p:spPr>
        <p:txBody>
          <a:bodyPr/>
          <a:lstStyle/>
          <a:p>
            <a:endParaRPr lang="it-IT"/>
          </a:p>
        </p:txBody>
      </p:sp>
      <p:sp>
        <p:nvSpPr>
          <p:cNvPr id="22555" name="Freeform 92"/>
          <p:cNvSpPr>
            <a:spLocks/>
          </p:cNvSpPr>
          <p:nvPr/>
        </p:nvSpPr>
        <p:spPr bwMode="auto">
          <a:xfrm flipV="1">
            <a:off x="4076700" y="5859463"/>
            <a:ext cx="776288" cy="555625"/>
          </a:xfrm>
          <a:custGeom>
            <a:avLst/>
            <a:gdLst>
              <a:gd name="T0" fmla="*/ 803495342 w 750"/>
              <a:gd name="T1" fmla="*/ 0 h 536"/>
              <a:gd name="T2" fmla="*/ 803495342 w 750"/>
              <a:gd name="T3" fmla="*/ 575968546 h 536"/>
              <a:gd name="T4" fmla="*/ 0 w 750"/>
              <a:gd name="T5" fmla="*/ 575968546 h 536"/>
              <a:gd name="T6" fmla="*/ 0 w 750"/>
              <a:gd name="T7" fmla="*/ 0 h 536"/>
              <a:gd name="T8" fmla="*/ 0 60000 65536"/>
              <a:gd name="T9" fmla="*/ 0 60000 65536"/>
              <a:gd name="T10" fmla="*/ 0 60000 65536"/>
              <a:gd name="T11" fmla="*/ 0 60000 65536"/>
              <a:gd name="T12" fmla="*/ 0 w 750"/>
              <a:gd name="T13" fmla="*/ 0 h 536"/>
              <a:gd name="T14" fmla="*/ 750 w 750"/>
              <a:gd name="T15" fmla="*/ 536 h 536"/>
            </a:gdLst>
            <a:ahLst/>
            <a:cxnLst>
              <a:cxn ang="T8">
                <a:pos x="T0" y="T1"/>
              </a:cxn>
              <a:cxn ang="T9">
                <a:pos x="T2" y="T3"/>
              </a:cxn>
              <a:cxn ang="T10">
                <a:pos x="T4" y="T5"/>
              </a:cxn>
              <a:cxn ang="T11">
                <a:pos x="T6" y="T7"/>
              </a:cxn>
            </a:cxnLst>
            <a:rect l="T12" t="T13" r="T14" b="T15"/>
            <a:pathLst>
              <a:path w="750" h="536">
                <a:moveTo>
                  <a:pt x="750" y="0"/>
                </a:moveTo>
                <a:lnTo>
                  <a:pt x="750" y="536"/>
                </a:lnTo>
                <a:lnTo>
                  <a:pt x="0" y="536"/>
                </a:lnTo>
                <a:lnTo>
                  <a:pt x="0" y="0"/>
                </a:lnTo>
              </a:path>
            </a:pathLst>
          </a:custGeom>
          <a:noFill/>
          <a:ln w="11113">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556" name="Line 93"/>
          <p:cNvSpPr>
            <a:spLocks noChangeShapeType="1"/>
          </p:cNvSpPr>
          <p:nvPr/>
        </p:nvSpPr>
        <p:spPr bwMode="auto">
          <a:xfrm flipV="1">
            <a:off x="4464050" y="5726113"/>
            <a:ext cx="0" cy="133350"/>
          </a:xfrm>
          <a:prstGeom prst="line">
            <a:avLst/>
          </a:prstGeom>
          <a:noFill/>
          <a:ln w="11113">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557" name="Line 94"/>
          <p:cNvSpPr>
            <a:spLocks noChangeShapeType="1"/>
          </p:cNvSpPr>
          <p:nvPr/>
        </p:nvSpPr>
        <p:spPr bwMode="auto">
          <a:xfrm>
            <a:off x="4413250" y="5726113"/>
            <a:ext cx="103188" cy="0"/>
          </a:xfrm>
          <a:prstGeom prst="line">
            <a:avLst/>
          </a:prstGeom>
          <a:noFill/>
          <a:ln w="11113">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558" name="Rectangle 95"/>
          <p:cNvSpPr>
            <a:spLocks noChangeArrowheads="1"/>
          </p:cNvSpPr>
          <p:nvPr/>
        </p:nvSpPr>
        <p:spPr bwMode="auto">
          <a:xfrm>
            <a:off x="5373688" y="4314825"/>
            <a:ext cx="776287" cy="2085975"/>
          </a:xfrm>
          <a:prstGeom prst="rect">
            <a:avLst/>
          </a:prstGeom>
          <a:solidFill>
            <a:srgbClr val="FFFF00"/>
          </a:solidFill>
          <a:ln w="9525">
            <a:solidFill>
              <a:srgbClr val="FFFF00"/>
            </a:solidFill>
            <a:miter lim="800000"/>
            <a:headEnd/>
            <a:tailEnd/>
          </a:ln>
        </p:spPr>
        <p:txBody>
          <a:bodyPr/>
          <a:lstStyle/>
          <a:p>
            <a:endParaRPr lang="it-IT"/>
          </a:p>
        </p:txBody>
      </p:sp>
      <p:sp>
        <p:nvSpPr>
          <p:cNvPr id="22559" name="Freeform 96"/>
          <p:cNvSpPr>
            <a:spLocks/>
          </p:cNvSpPr>
          <p:nvPr/>
        </p:nvSpPr>
        <p:spPr bwMode="auto">
          <a:xfrm flipV="1">
            <a:off x="5370513" y="4329113"/>
            <a:ext cx="776287" cy="2085975"/>
          </a:xfrm>
          <a:custGeom>
            <a:avLst/>
            <a:gdLst>
              <a:gd name="T0" fmla="*/ 803497412 w 750"/>
              <a:gd name="T1" fmla="*/ 0 h 2013"/>
              <a:gd name="T2" fmla="*/ 803497412 w 750"/>
              <a:gd name="T3" fmla="*/ 2147483647 h 2013"/>
              <a:gd name="T4" fmla="*/ 0 w 750"/>
              <a:gd name="T5" fmla="*/ 2147483647 h 2013"/>
              <a:gd name="T6" fmla="*/ 0 w 750"/>
              <a:gd name="T7" fmla="*/ 0 h 2013"/>
              <a:gd name="T8" fmla="*/ 0 60000 65536"/>
              <a:gd name="T9" fmla="*/ 0 60000 65536"/>
              <a:gd name="T10" fmla="*/ 0 60000 65536"/>
              <a:gd name="T11" fmla="*/ 0 60000 65536"/>
              <a:gd name="T12" fmla="*/ 0 w 750"/>
              <a:gd name="T13" fmla="*/ 0 h 2013"/>
              <a:gd name="T14" fmla="*/ 750 w 750"/>
              <a:gd name="T15" fmla="*/ 2013 h 2013"/>
            </a:gdLst>
            <a:ahLst/>
            <a:cxnLst>
              <a:cxn ang="T8">
                <a:pos x="T0" y="T1"/>
              </a:cxn>
              <a:cxn ang="T9">
                <a:pos x="T2" y="T3"/>
              </a:cxn>
              <a:cxn ang="T10">
                <a:pos x="T4" y="T5"/>
              </a:cxn>
              <a:cxn ang="T11">
                <a:pos x="T6" y="T7"/>
              </a:cxn>
            </a:cxnLst>
            <a:rect l="T12" t="T13" r="T14" b="T15"/>
            <a:pathLst>
              <a:path w="750" h="2013">
                <a:moveTo>
                  <a:pt x="750" y="0"/>
                </a:moveTo>
                <a:lnTo>
                  <a:pt x="750" y="2013"/>
                </a:lnTo>
                <a:lnTo>
                  <a:pt x="0" y="2013"/>
                </a:lnTo>
                <a:lnTo>
                  <a:pt x="0" y="0"/>
                </a:lnTo>
              </a:path>
            </a:pathLst>
          </a:custGeom>
          <a:noFill/>
          <a:ln w="11113">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560" name="Line 97"/>
          <p:cNvSpPr>
            <a:spLocks noChangeShapeType="1"/>
          </p:cNvSpPr>
          <p:nvPr/>
        </p:nvSpPr>
        <p:spPr bwMode="auto">
          <a:xfrm flipV="1">
            <a:off x="5757863" y="3489325"/>
            <a:ext cx="0" cy="839788"/>
          </a:xfrm>
          <a:prstGeom prst="line">
            <a:avLst/>
          </a:prstGeom>
          <a:noFill/>
          <a:ln w="11113">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561" name="Line 98"/>
          <p:cNvSpPr>
            <a:spLocks noChangeShapeType="1"/>
          </p:cNvSpPr>
          <p:nvPr/>
        </p:nvSpPr>
        <p:spPr bwMode="auto">
          <a:xfrm>
            <a:off x="5707063" y="3489325"/>
            <a:ext cx="103187" cy="0"/>
          </a:xfrm>
          <a:prstGeom prst="line">
            <a:avLst/>
          </a:prstGeom>
          <a:noFill/>
          <a:ln w="11113">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562" name="Line 99"/>
          <p:cNvSpPr>
            <a:spLocks noChangeShapeType="1"/>
          </p:cNvSpPr>
          <p:nvPr/>
        </p:nvSpPr>
        <p:spPr bwMode="auto">
          <a:xfrm>
            <a:off x="1230313" y="6421438"/>
            <a:ext cx="5175250" cy="0"/>
          </a:xfrm>
          <a:prstGeom prst="line">
            <a:avLst/>
          </a:prstGeom>
          <a:noFill/>
          <a:ln w="11113">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grpSp>
        <p:nvGrpSpPr>
          <p:cNvPr id="22563" name="Group 100"/>
          <p:cNvGrpSpPr>
            <a:grpSpLocks/>
          </p:cNvGrpSpPr>
          <p:nvPr/>
        </p:nvGrpSpPr>
        <p:grpSpPr bwMode="auto">
          <a:xfrm>
            <a:off x="496888" y="2711450"/>
            <a:ext cx="563562" cy="3871913"/>
            <a:chOff x="1237" y="1142"/>
            <a:chExt cx="355" cy="2439"/>
          </a:xfrm>
        </p:grpSpPr>
        <p:sp>
          <p:nvSpPr>
            <p:cNvPr id="22576" name="Rectangle 101"/>
            <p:cNvSpPr>
              <a:spLocks noChangeArrowheads="1"/>
            </p:cNvSpPr>
            <p:nvPr/>
          </p:nvSpPr>
          <p:spPr bwMode="auto">
            <a:xfrm>
              <a:off x="1438" y="3427"/>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FFFF00"/>
                  </a:solidFill>
                  <a:latin typeface="Arial" charset="0"/>
                </a:rPr>
                <a:t>0</a:t>
              </a:r>
              <a:endParaRPr lang="en-US" sz="1600">
                <a:solidFill>
                  <a:srgbClr val="FFFF00"/>
                </a:solidFill>
              </a:endParaRPr>
            </a:p>
          </p:txBody>
        </p:sp>
        <p:sp>
          <p:nvSpPr>
            <p:cNvPr id="22577" name="Rectangle 102"/>
            <p:cNvSpPr>
              <a:spLocks noChangeArrowheads="1"/>
            </p:cNvSpPr>
            <p:nvPr/>
          </p:nvSpPr>
          <p:spPr bwMode="auto">
            <a:xfrm>
              <a:off x="1237" y="2856"/>
              <a:ext cx="35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FFFF00"/>
                  </a:solidFill>
                  <a:latin typeface="Arial" charset="0"/>
                </a:rPr>
                <a:t>10000</a:t>
              </a:r>
              <a:endParaRPr lang="en-US" sz="1600">
                <a:solidFill>
                  <a:srgbClr val="FFFF00"/>
                </a:solidFill>
              </a:endParaRPr>
            </a:p>
          </p:txBody>
        </p:sp>
        <p:sp>
          <p:nvSpPr>
            <p:cNvPr id="22578" name="Rectangle 103"/>
            <p:cNvSpPr>
              <a:spLocks noChangeArrowheads="1"/>
            </p:cNvSpPr>
            <p:nvPr/>
          </p:nvSpPr>
          <p:spPr bwMode="auto">
            <a:xfrm>
              <a:off x="1237" y="2285"/>
              <a:ext cx="35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FFFF00"/>
                  </a:solidFill>
                  <a:latin typeface="Arial" charset="0"/>
                </a:rPr>
                <a:t>20000</a:t>
              </a:r>
              <a:endParaRPr lang="en-US" sz="1600">
                <a:solidFill>
                  <a:srgbClr val="FFFF00"/>
                </a:solidFill>
              </a:endParaRPr>
            </a:p>
          </p:txBody>
        </p:sp>
        <p:sp>
          <p:nvSpPr>
            <p:cNvPr id="22579" name="Rectangle 104"/>
            <p:cNvSpPr>
              <a:spLocks noChangeArrowheads="1"/>
            </p:cNvSpPr>
            <p:nvPr/>
          </p:nvSpPr>
          <p:spPr bwMode="auto">
            <a:xfrm>
              <a:off x="1237" y="1714"/>
              <a:ext cx="35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FFFF00"/>
                  </a:solidFill>
                  <a:latin typeface="Arial" charset="0"/>
                </a:rPr>
                <a:t>30000</a:t>
              </a:r>
              <a:endParaRPr lang="en-US" sz="1600">
                <a:solidFill>
                  <a:srgbClr val="FFFF00"/>
                </a:solidFill>
              </a:endParaRPr>
            </a:p>
          </p:txBody>
        </p:sp>
        <p:sp>
          <p:nvSpPr>
            <p:cNvPr id="22580" name="Rectangle 105"/>
            <p:cNvSpPr>
              <a:spLocks noChangeArrowheads="1"/>
            </p:cNvSpPr>
            <p:nvPr/>
          </p:nvSpPr>
          <p:spPr bwMode="auto">
            <a:xfrm>
              <a:off x="1237" y="1142"/>
              <a:ext cx="35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FFFF00"/>
                  </a:solidFill>
                  <a:latin typeface="Arial" charset="0"/>
                </a:rPr>
                <a:t>40000</a:t>
              </a:r>
              <a:endParaRPr lang="en-US" sz="1600">
                <a:solidFill>
                  <a:srgbClr val="FFFF00"/>
                </a:solidFill>
              </a:endParaRPr>
            </a:p>
          </p:txBody>
        </p:sp>
      </p:grpSp>
      <p:sp>
        <p:nvSpPr>
          <p:cNvPr id="22564" name="Text Box 106"/>
          <p:cNvSpPr txBox="1">
            <a:spLocks noChangeArrowheads="1"/>
          </p:cNvSpPr>
          <p:nvPr/>
        </p:nvSpPr>
        <p:spPr bwMode="auto">
          <a:xfrm>
            <a:off x="1449388" y="6461125"/>
            <a:ext cx="876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b="1">
                <a:solidFill>
                  <a:srgbClr val="FFFF00"/>
                </a:solidFill>
                <a:latin typeface="Arial" charset="0"/>
              </a:rPr>
              <a:t>Pre#1</a:t>
            </a:r>
          </a:p>
        </p:txBody>
      </p:sp>
      <p:sp>
        <p:nvSpPr>
          <p:cNvPr id="22565" name="Text Box 107"/>
          <p:cNvSpPr txBox="1">
            <a:spLocks noChangeArrowheads="1"/>
          </p:cNvSpPr>
          <p:nvPr/>
        </p:nvSpPr>
        <p:spPr bwMode="auto">
          <a:xfrm>
            <a:off x="2609850" y="6461125"/>
            <a:ext cx="108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b="1">
                <a:solidFill>
                  <a:srgbClr val="FFFF00"/>
                </a:solidFill>
                <a:latin typeface="Arial" charset="0"/>
              </a:rPr>
              <a:t>Post #2</a:t>
            </a:r>
          </a:p>
        </p:txBody>
      </p:sp>
      <p:sp>
        <p:nvSpPr>
          <p:cNvPr id="22566" name="Text Box 108"/>
          <p:cNvSpPr txBox="1">
            <a:spLocks noChangeArrowheads="1"/>
          </p:cNvSpPr>
          <p:nvPr/>
        </p:nvSpPr>
        <p:spPr bwMode="auto">
          <a:xfrm>
            <a:off x="4040188" y="6461125"/>
            <a:ext cx="876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b="1">
                <a:solidFill>
                  <a:srgbClr val="FFFF00"/>
                </a:solidFill>
                <a:latin typeface="Arial" charset="0"/>
              </a:rPr>
              <a:t>Pre#3</a:t>
            </a:r>
          </a:p>
        </p:txBody>
      </p:sp>
      <p:sp>
        <p:nvSpPr>
          <p:cNvPr id="22567" name="Text Box 109"/>
          <p:cNvSpPr txBox="1">
            <a:spLocks noChangeArrowheads="1"/>
          </p:cNvSpPr>
          <p:nvPr/>
        </p:nvSpPr>
        <p:spPr bwMode="auto">
          <a:xfrm>
            <a:off x="5200650" y="6461125"/>
            <a:ext cx="108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b="1">
                <a:solidFill>
                  <a:srgbClr val="FFFF00"/>
                </a:solidFill>
                <a:latin typeface="Arial" charset="0"/>
              </a:rPr>
              <a:t>Post #4</a:t>
            </a:r>
          </a:p>
        </p:txBody>
      </p:sp>
      <p:sp>
        <p:nvSpPr>
          <p:cNvPr id="22568" name="Text Box 110"/>
          <p:cNvSpPr txBox="1">
            <a:spLocks noChangeArrowheads="1"/>
          </p:cNvSpPr>
          <p:nvPr/>
        </p:nvSpPr>
        <p:spPr bwMode="auto">
          <a:xfrm>
            <a:off x="1928813" y="2955925"/>
            <a:ext cx="108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b="1">
                <a:solidFill>
                  <a:srgbClr val="CCFFCC"/>
                </a:solidFill>
                <a:latin typeface="Arial" charset="0"/>
              </a:rPr>
              <a:t>DAY 1</a:t>
            </a:r>
          </a:p>
        </p:txBody>
      </p:sp>
      <p:sp>
        <p:nvSpPr>
          <p:cNvPr id="22569" name="Text Box 111"/>
          <p:cNvSpPr txBox="1">
            <a:spLocks noChangeArrowheads="1"/>
          </p:cNvSpPr>
          <p:nvPr/>
        </p:nvSpPr>
        <p:spPr bwMode="auto">
          <a:xfrm>
            <a:off x="4748213" y="2992438"/>
            <a:ext cx="108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b="1">
                <a:solidFill>
                  <a:srgbClr val="CCFFCC"/>
                </a:solidFill>
                <a:latin typeface="Arial" charset="0"/>
              </a:rPr>
              <a:t>DAY 2</a:t>
            </a:r>
          </a:p>
        </p:txBody>
      </p:sp>
      <p:sp>
        <p:nvSpPr>
          <p:cNvPr id="22570" name="Line 112"/>
          <p:cNvSpPr>
            <a:spLocks noChangeShapeType="1"/>
          </p:cNvSpPr>
          <p:nvPr/>
        </p:nvSpPr>
        <p:spPr bwMode="auto">
          <a:xfrm flipV="1">
            <a:off x="3849688" y="2803525"/>
            <a:ext cx="0" cy="35814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571" name="Text Box 113"/>
          <p:cNvSpPr txBox="1">
            <a:spLocks noChangeArrowheads="1"/>
          </p:cNvSpPr>
          <p:nvPr/>
        </p:nvSpPr>
        <p:spPr bwMode="auto">
          <a:xfrm>
            <a:off x="2935288" y="3762375"/>
            <a:ext cx="412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600" b="1">
                <a:solidFill>
                  <a:srgbClr val="FFFF00"/>
                </a:solidFill>
                <a:latin typeface="Times New Roman" charset="0"/>
              </a:rPr>
              <a:t>*</a:t>
            </a:r>
          </a:p>
        </p:txBody>
      </p:sp>
      <p:sp>
        <p:nvSpPr>
          <p:cNvPr id="22572" name="Text Box 114"/>
          <p:cNvSpPr txBox="1">
            <a:spLocks noChangeArrowheads="1"/>
          </p:cNvSpPr>
          <p:nvPr/>
        </p:nvSpPr>
        <p:spPr bwMode="auto">
          <a:xfrm>
            <a:off x="5449888" y="3762375"/>
            <a:ext cx="412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600" b="1">
                <a:solidFill>
                  <a:srgbClr val="FFFF00"/>
                </a:solidFill>
                <a:latin typeface="Times New Roman" charset="0"/>
              </a:rPr>
              <a:t>*</a:t>
            </a:r>
          </a:p>
        </p:txBody>
      </p:sp>
      <p:sp>
        <p:nvSpPr>
          <p:cNvPr id="22573" name="Text Box 115"/>
          <p:cNvSpPr txBox="1">
            <a:spLocks noChangeArrowheads="1"/>
          </p:cNvSpPr>
          <p:nvPr/>
        </p:nvSpPr>
        <p:spPr bwMode="auto">
          <a:xfrm rot="-5400000">
            <a:off x="-309562" y="4359275"/>
            <a:ext cx="1155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b="1">
                <a:solidFill>
                  <a:srgbClr val="FFFF00"/>
                </a:solidFill>
                <a:latin typeface="Arial" charset="0"/>
              </a:rPr>
              <a:t>MPs/</a:t>
            </a:r>
            <a:r>
              <a:rPr lang="en-US" b="1">
                <a:solidFill>
                  <a:srgbClr val="FFFF00"/>
                </a:solidFill>
                <a:latin typeface="Arial" charset="0"/>
                <a:sym typeface="Symbol" charset="0"/>
              </a:rPr>
              <a:t>l</a:t>
            </a:r>
          </a:p>
        </p:txBody>
      </p:sp>
      <p:sp>
        <p:nvSpPr>
          <p:cNvPr id="22574" name="Text Box 116"/>
          <p:cNvSpPr txBox="1">
            <a:spLocks noChangeArrowheads="1"/>
          </p:cNvSpPr>
          <p:nvPr/>
        </p:nvSpPr>
        <p:spPr bwMode="auto">
          <a:xfrm>
            <a:off x="2325688" y="2178050"/>
            <a:ext cx="3232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600" b="1">
                <a:solidFill>
                  <a:srgbClr val="FFFF00"/>
                </a:solidFill>
                <a:latin typeface="Arial" charset="0"/>
              </a:rPr>
              <a:t>DAN EUROPE</a:t>
            </a:r>
          </a:p>
        </p:txBody>
      </p:sp>
      <p:sp>
        <p:nvSpPr>
          <p:cNvPr id="53" name="Text Box 4"/>
          <p:cNvSpPr txBox="1">
            <a:spLocks noChangeArrowheads="1"/>
          </p:cNvSpPr>
          <p:nvPr/>
        </p:nvSpPr>
        <p:spPr bwMode="auto">
          <a:xfrm>
            <a:off x="6928274" y="6510137"/>
            <a:ext cx="22157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b="1" dirty="0" err="1">
                <a:solidFill>
                  <a:schemeClr val="bg1"/>
                </a:solidFill>
                <a:latin typeface="Arial Unicode MS" charset="0"/>
              </a:rPr>
              <a:t>Cortesia</a:t>
            </a:r>
            <a:r>
              <a:rPr lang="en-US" sz="1600" b="1" dirty="0">
                <a:solidFill>
                  <a:schemeClr val="bg1"/>
                </a:solidFill>
                <a:latin typeface="Arial Unicode MS" charset="0"/>
              </a:rPr>
              <a:t> </a:t>
            </a:r>
            <a:r>
              <a:rPr lang="en-US" sz="1600" b="1" dirty="0" err="1">
                <a:solidFill>
                  <a:schemeClr val="bg1"/>
                </a:solidFill>
                <a:latin typeface="Arial Unicode MS" charset="0"/>
              </a:rPr>
              <a:t>prof.S.Thom</a:t>
            </a:r>
            <a:endParaRPr lang="en-US" sz="1600" dirty="0">
              <a:solidFill>
                <a:schemeClr val="bg1"/>
              </a:solidFill>
              <a:latin typeface="Arial Unicode MS"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80" name="Rettangolo 79"/>
          <p:cNvSpPr/>
          <p:nvPr/>
        </p:nvSpPr>
        <p:spPr>
          <a:xfrm>
            <a:off x="0" y="0"/>
            <a:ext cx="9144000" cy="6858000"/>
          </a:xfrm>
          <a:prstGeom prst="rect">
            <a:avLst/>
          </a:prstGeom>
          <a:solidFill>
            <a:srgbClr val="0000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4578" name="Line 447"/>
          <p:cNvSpPr>
            <a:spLocks noChangeShapeType="1"/>
          </p:cNvSpPr>
          <p:nvPr/>
        </p:nvSpPr>
        <p:spPr bwMode="auto">
          <a:xfrm>
            <a:off x="1860550" y="5157788"/>
            <a:ext cx="5367338"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579" name="Line 448"/>
          <p:cNvSpPr>
            <a:spLocks noChangeShapeType="1"/>
          </p:cNvSpPr>
          <p:nvPr/>
        </p:nvSpPr>
        <p:spPr bwMode="auto">
          <a:xfrm flipV="1">
            <a:off x="2714625" y="5157788"/>
            <a:ext cx="0" cy="5715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580" name="Line 449"/>
          <p:cNvSpPr>
            <a:spLocks noChangeShapeType="1"/>
          </p:cNvSpPr>
          <p:nvPr/>
        </p:nvSpPr>
        <p:spPr bwMode="auto">
          <a:xfrm flipV="1">
            <a:off x="3933825" y="5157788"/>
            <a:ext cx="0" cy="5715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581" name="Line 450"/>
          <p:cNvSpPr>
            <a:spLocks noChangeShapeType="1"/>
          </p:cNvSpPr>
          <p:nvPr/>
        </p:nvSpPr>
        <p:spPr bwMode="auto">
          <a:xfrm flipV="1">
            <a:off x="5153025" y="5157788"/>
            <a:ext cx="0" cy="5715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582" name="Line 451"/>
          <p:cNvSpPr>
            <a:spLocks noChangeShapeType="1"/>
          </p:cNvSpPr>
          <p:nvPr/>
        </p:nvSpPr>
        <p:spPr bwMode="auto">
          <a:xfrm flipV="1">
            <a:off x="6373813" y="5157788"/>
            <a:ext cx="0" cy="5715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583" name="Line 452"/>
          <p:cNvSpPr>
            <a:spLocks noChangeShapeType="1"/>
          </p:cNvSpPr>
          <p:nvPr/>
        </p:nvSpPr>
        <p:spPr bwMode="auto">
          <a:xfrm>
            <a:off x="1860550" y="1338263"/>
            <a:ext cx="5367338"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584" name="Line 453"/>
          <p:cNvSpPr>
            <a:spLocks noChangeShapeType="1"/>
          </p:cNvSpPr>
          <p:nvPr/>
        </p:nvSpPr>
        <p:spPr bwMode="auto">
          <a:xfrm flipV="1">
            <a:off x="1860550" y="1338263"/>
            <a:ext cx="0" cy="3819525"/>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585" name="Line 454"/>
          <p:cNvSpPr>
            <a:spLocks noChangeShapeType="1"/>
          </p:cNvSpPr>
          <p:nvPr/>
        </p:nvSpPr>
        <p:spPr bwMode="auto">
          <a:xfrm>
            <a:off x="1808163" y="5157788"/>
            <a:ext cx="52387"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586" name="Line 455"/>
          <p:cNvSpPr>
            <a:spLocks noChangeShapeType="1"/>
          </p:cNvSpPr>
          <p:nvPr/>
        </p:nvSpPr>
        <p:spPr bwMode="auto">
          <a:xfrm>
            <a:off x="1808163" y="4519613"/>
            <a:ext cx="52387"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587" name="Line 456"/>
          <p:cNvSpPr>
            <a:spLocks noChangeShapeType="1"/>
          </p:cNvSpPr>
          <p:nvPr/>
        </p:nvSpPr>
        <p:spPr bwMode="auto">
          <a:xfrm>
            <a:off x="1808163" y="3884613"/>
            <a:ext cx="52387"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588" name="Line 457"/>
          <p:cNvSpPr>
            <a:spLocks noChangeShapeType="1"/>
          </p:cNvSpPr>
          <p:nvPr/>
        </p:nvSpPr>
        <p:spPr bwMode="auto">
          <a:xfrm>
            <a:off x="1808163" y="3249613"/>
            <a:ext cx="52387"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589" name="Line 458"/>
          <p:cNvSpPr>
            <a:spLocks noChangeShapeType="1"/>
          </p:cNvSpPr>
          <p:nvPr/>
        </p:nvSpPr>
        <p:spPr bwMode="auto">
          <a:xfrm>
            <a:off x="1808163" y="2611438"/>
            <a:ext cx="52387"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590" name="Line 459"/>
          <p:cNvSpPr>
            <a:spLocks noChangeShapeType="1"/>
          </p:cNvSpPr>
          <p:nvPr/>
        </p:nvSpPr>
        <p:spPr bwMode="auto">
          <a:xfrm>
            <a:off x="1808163" y="1976438"/>
            <a:ext cx="52387"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591" name="Line 460"/>
          <p:cNvSpPr>
            <a:spLocks noChangeShapeType="1"/>
          </p:cNvSpPr>
          <p:nvPr/>
        </p:nvSpPr>
        <p:spPr bwMode="auto">
          <a:xfrm>
            <a:off x="1808163" y="1338263"/>
            <a:ext cx="52387"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592" name="Line 468"/>
          <p:cNvSpPr>
            <a:spLocks noChangeShapeType="1"/>
          </p:cNvSpPr>
          <p:nvPr/>
        </p:nvSpPr>
        <p:spPr bwMode="auto">
          <a:xfrm flipV="1">
            <a:off x="7227888" y="1338263"/>
            <a:ext cx="0" cy="3819525"/>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593" name="Rectangle 469"/>
          <p:cNvSpPr>
            <a:spLocks noChangeArrowheads="1"/>
          </p:cNvSpPr>
          <p:nvPr/>
        </p:nvSpPr>
        <p:spPr bwMode="auto">
          <a:xfrm>
            <a:off x="2349500" y="3776663"/>
            <a:ext cx="731838" cy="1374775"/>
          </a:xfrm>
          <a:prstGeom prst="rect">
            <a:avLst/>
          </a:prstGeom>
          <a:solidFill>
            <a:srgbClr val="C0C0C0"/>
          </a:solidFill>
          <a:ln w="9525">
            <a:solidFill>
              <a:srgbClr val="FFFF00"/>
            </a:solidFill>
            <a:miter lim="800000"/>
            <a:headEnd/>
            <a:tailEnd/>
          </a:ln>
        </p:spPr>
        <p:txBody>
          <a:bodyPr/>
          <a:lstStyle/>
          <a:p>
            <a:endParaRPr lang="it-IT"/>
          </a:p>
        </p:txBody>
      </p:sp>
      <p:sp>
        <p:nvSpPr>
          <p:cNvPr id="24594" name="Freeform 470"/>
          <p:cNvSpPr>
            <a:spLocks/>
          </p:cNvSpPr>
          <p:nvPr/>
        </p:nvSpPr>
        <p:spPr bwMode="auto">
          <a:xfrm flipV="1">
            <a:off x="2349500" y="3776663"/>
            <a:ext cx="731838" cy="1374775"/>
          </a:xfrm>
          <a:custGeom>
            <a:avLst/>
            <a:gdLst>
              <a:gd name="T0" fmla="*/ 785315828 w 682"/>
              <a:gd name="T1" fmla="*/ 0 h 1262"/>
              <a:gd name="T2" fmla="*/ 785315828 w 682"/>
              <a:gd name="T3" fmla="*/ 1501087445 h 1262"/>
              <a:gd name="T4" fmla="*/ 0 w 682"/>
              <a:gd name="T5" fmla="*/ 1501087445 h 1262"/>
              <a:gd name="T6" fmla="*/ 0 w 682"/>
              <a:gd name="T7" fmla="*/ 0 h 1262"/>
              <a:gd name="T8" fmla="*/ 0 60000 65536"/>
              <a:gd name="T9" fmla="*/ 0 60000 65536"/>
              <a:gd name="T10" fmla="*/ 0 60000 65536"/>
              <a:gd name="T11" fmla="*/ 0 60000 65536"/>
              <a:gd name="T12" fmla="*/ 0 w 682"/>
              <a:gd name="T13" fmla="*/ 0 h 1262"/>
              <a:gd name="T14" fmla="*/ 682 w 682"/>
              <a:gd name="T15" fmla="*/ 1262 h 1262"/>
            </a:gdLst>
            <a:ahLst/>
            <a:cxnLst>
              <a:cxn ang="T8">
                <a:pos x="T0" y="T1"/>
              </a:cxn>
              <a:cxn ang="T9">
                <a:pos x="T2" y="T3"/>
              </a:cxn>
              <a:cxn ang="T10">
                <a:pos x="T4" y="T5"/>
              </a:cxn>
              <a:cxn ang="T11">
                <a:pos x="T6" y="T7"/>
              </a:cxn>
            </a:cxnLst>
            <a:rect l="T12" t="T13" r="T14" b="T15"/>
            <a:pathLst>
              <a:path w="682" h="1262">
                <a:moveTo>
                  <a:pt x="682" y="0"/>
                </a:moveTo>
                <a:lnTo>
                  <a:pt x="682" y="1262"/>
                </a:lnTo>
                <a:lnTo>
                  <a:pt x="0" y="1262"/>
                </a:lnTo>
                <a:lnTo>
                  <a:pt x="0" y="0"/>
                </a:lnTo>
              </a:path>
            </a:pathLst>
          </a:custGeom>
          <a:noFill/>
          <a:ln w="9525">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595" name="Line 471"/>
          <p:cNvSpPr>
            <a:spLocks noChangeShapeType="1"/>
          </p:cNvSpPr>
          <p:nvPr/>
        </p:nvSpPr>
        <p:spPr bwMode="auto">
          <a:xfrm flipV="1">
            <a:off x="2714625" y="3732213"/>
            <a:ext cx="0" cy="4445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596" name="Line 472"/>
          <p:cNvSpPr>
            <a:spLocks noChangeShapeType="1"/>
          </p:cNvSpPr>
          <p:nvPr/>
        </p:nvSpPr>
        <p:spPr bwMode="auto">
          <a:xfrm>
            <a:off x="2660650" y="3732213"/>
            <a:ext cx="109538"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597" name="Rectangle 473"/>
          <p:cNvSpPr>
            <a:spLocks noChangeArrowheads="1"/>
          </p:cNvSpPr>
          <p:nvPr/>
        </p:nvSpPr>
        <p:spPr bwMode="auto">
          <a:xfrm>
            <a:off x="3567113" y="2303463"/>
            <a:ext cx="731837" cy="2847975"/>
          </a:xfrm>
          <a:prstGeom prst="rect">
            <a:avLst/>
          </a:prstGeom>
          <a:solidFill>
            <a:schemeClr val="tx1"/>
          </a:solidFill>
          <a:ln w="9525">
            <a:solidFill>
              <a:srgbClr val="FFFF00"/>
            </a:solidFill>
            <a:miter lim="800000"/>
            <a:headEnd/>
            <a:tailEnd/>
          </a:ln>
        </p:spPr>
        <p:txBody>
          <a:bodyPr/>
          <a:lstStyle/>
          <a:p>
            <a:endParaRPr lang="it-IT"/>
          </a:p>
        </p:txBody>
      </p:sp>
      <p:sp>
        <p:nvSpPr>
          <p:cNvPr id="24598" name="Freeform 474"/>
          <p:cNvSpPr>
            <a:spLocks/>
          </p:cNvSpPr>
          <p:nvPr/>
        </p:nvSpPr>
        <p:spPr bwMode="auto">
          <a:xfrm flipV="1">
            <a:off x="3567113" y="2303463"/>
            <a:ext cx="731837" cy="2847975"/>
          </a:xfrm>
          <a:custGeom>
            <a:avLst/>
            <a:gdLst>
              <a:gd name="T0" fmla="*/ 785317974 w 682"/>
              <a:gd name="T1" fmla="*/ 0 h 2610"/>
              <a:gd name="T2" fmla="*/ 785317974 w 682"/>
              <a:gd name="T3" fmla="*/ 2147483647 h 2610"/>
              <a:gd name="T4" fmla="*/ 0 w 682"/>
              <a:gd name="T5" fmla="*/ 2147483647 h 2610"/>
              <a:gd name="T6" fmla="*/ 0 w 682"/>
              <a:gd name="T7" fmla="*/ 0 h 2610"/>
              <a:gd name="T8" fmla="*/ 0 60000 65536"/>
              <a:gd name="T9" fmla="*/ 0 60000 65536"/>
              <a:gd name="T10" fmla="*/ 0 60000 65536"/>
              <a:gd name="T11" fmla="*/ 0 60000 65536"/>
              <a:gd name="T12" fmla="*/ 0 w 682"/>
              <a:gd name="T13" fmla="*/ 0 h 2610"/>
              <a:gd name="T14" fmla="*/ 682 w 682"/>
              <a:gd name="T15" fmla="*/ 2610 h 2610"/>
            </a:gdLst>
            <a:ahLst/>
            <a:cxnLst>
              <a:cxn ang="T8">
                <a:pos x="T0" y="T1"/>
              </a:cxn>
              <a:cxn ang="T9">
                <a:pos x="T2" y="T3"/>
              </a:cxn>
              <a:cxn ang="T10">
                <a:pos x="T4" y="T5"/>
              </a:cxn>
              <a:cxn ang="T11">
                <a:pos x="T6" y="T7"/>
              </a:cxn>
            </a:cxnLst>
            <a:rect l="T12" t="T13" r="T14" b="T15"/>
            <a:pathLst>
              <a:path w="682" h="2610">
                <a:moveTo>
                  <a:pt x="682" y="0"/>
                </a:moveTo>
                <a:lnTo>
                  <a:pt x="682" y="2610"/>
                </a:lnTo>
                <a:lnTo>
                  <a:pt x="0" y="2610"/>
                </a:lnTo>
                <a:lnTo>
                  <a:pt x="0" y="0"/>
                </a:lnTo>
              </a:path>
            </a:pathLst>
          </a:custGeom>
          <a:noFill/>
          <a:ln w="9525">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599" name="Line 475"/>
          <p:cNvSpPr>
            <a:spLocks noChangeShapeType="1"/>
          </p:cNvSpPr>
          <p:nvPr/>
        </p:nvSpPr>
        <p:spPr bwMode="auto">
          <a:xfrm flipV="1">
            <a:off x="3933825" y="2198688"/>
            <a:ext cx="0" cy="104775"/>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600" name="Line 476"/>
          <p:cNvSpPr>
            <a:spLocks noChangeShapeType="1"/>
          </p:cNvSpPr>
          <p:nvPr/>
        </p:nvSpPr>
        <p:spPr bwMode="auto">
          <a:xfrm>
            <a:off x="3879850" y="2198688"/>
            <a:ext cx="10795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601" name="Rectangle 477"/>
          <p:cNvSpPr>
            <a:spLocks noChangeArrowheads="1"/>
          </p:cNvSpPr>
          <p:nvPr/>
        </p:nvSpPr>
        <p:spPr bwMode="auto">
          <a:xfrm>
            <a:off x="4787900" y="3878263"/>
            <a:ext cx="731838" cy="1273175"/>
          </a:xfrm>
          <a:prstGeom prst="rect">
            <a:avLst/>
          </a:prstGeom>
          <a:solidFill>
            <a:srgbClr val="C0C0C0"/>
          </a:solidFill>
          <a:ln w="9525">
            <a:solidFill>
              <a:srgbClr val="FFFF00"/>
            </a:solidFill>
            <a:miter lim="800000"/>
            <a:headEnd/>
            <a:tailEnd/>
          </a:ln>
        </p:spPr>
        <p:txBody>
          <a:bodyPr/>
          <a:lstStyle/>
          <a:p>
            <a:endParaRPr lang="it-IT"/>
          </a:p>
        </p:txBody>
      </p:sp>
      <p:sp>
        <p:nvSpPr>
          <p:cNvPr id="24602" name="Freeform 478"/>
          <p:cNvSpPr>
            <a:spLocks/>
          </p:cNvSpPr>
          <p:nvPr/>
        </p:nvSpPr>
        <p:spPr bwMode="auto">
          <a:xfrm flipV="1">
            <a:off x="4787900" y="3878263"/>
            <a:ext cx="731838" cy="1273175"/>
          </a:xfrm>
          <a:custGeom>
            <a:avLst/>
            <a:gdLst>
              <a:gd name="T0" fmla="*/ 785315828 w 682"/>
              <a:gd name="T1" fmla="*/ 0 h 1170"/>
              <a:gd name="T2" fmla="*/ 785315828 w 682"/>
              <a:gd name="T3" fmla="*/ 1388904407 h 1170"/>
              <a:gd name="T4" fmla="*/ 0 w 682"/>
              <a:gd name="T5" fmla="*/ 1388904407 h 1170"/>
              <a:gd name="T6" fmla="*/ 0 w 682"/>
              <a:gd name="T7" fmla="*/ 0 h 1170"/>
              <a:gd name="T8" fmla="*/ 0 60000 65536"/>
              <a:gd name="T9" fmla="*/ 0 60000 65536"/>
              <a:gd name="T10" fmla="*/ 0 60000 65536"/>
              <a:gd name="T11" fmla="*/ 0 60000 65536"/>
              <a:gd name="T12" fmla="*/ 0 w 682"/>
              <a:gd name="T13" fmla="*/ 0 h 1170"/>
              <a:gd name="T14" fmla="*/ 682 w 682"/>
              <a:gd name="T15" fmla="*/ 1170 h 1170"/>
            </a:gdLst>
            <a:ahLst/>
            <a:cxnLst>
              <a:cxn ang="T8">
                <a:pos x="T0" y="T1"/>
              </a:cxn>
              <a:cxn ang="T9">
                <a:pos x="T2" y="T3"/>
              </a:cxn>
              <a:cxn ang="T10">
                <a:pos x="T4" y="T5"/>
              </a:cxn>
              <a:cxn ang="T11">
                <a:pos x="T6" y="T7"/>
              </a:cxn>
            </a:cxnLst>
            <a:rect l="T12" t="T13" r="T14" b="T15"/>
            <a:pathLst>
              <a:path w="682" h="1170">
                <a:moveTo>
                  <a:pt x="682" y="0"/>
                </a:moveTo>
                <a:lnTo>
                  <a:pt x="682" y="1170"/>
                </a:lnTo>
                <a:lnTo>
                  <a:pt x="0" y="1170"/>
                </a:lnTo>
                <a:lnTo>
                  <a:pt x="0" y="0"/>
                </a:lnTo>
              </a:path>
            </a:pathLst>
          </a:custGeom>
          <a:noFill/>
          <a:ln w="9525">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03" name="Line 479"/>
          <p:cNvSpPr>
            <a:spLocks noChangeShapeType="1"/>
          </p:cNvSpPr>
          <p:nvPr/>
        </p:nvSpPr>
        <p:spPr bwMode="auto">
          <a:xfrm flipV="1">
            <a:off x="5153025" y="3814763"/>
            <a:ext cx="0" cy="635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604" name="Line 480"/>
          <p:cNvSpPr>
            <a:spLocks noChangeShapeType="1"/>
          </p:cNvSpPr>
          <p:nvPr/>
        </p:nvSpPr>
        <p:spPr bwMode="auto">
          <a:xfrm>
            <a:off x="5100638" y="3814763"/>
            <a:ext cx="10795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605" name="Rectangle 481"/>
          <p:cNvSpPr>
            <a:spLocks noChangeArrowheads="1"/>
          </p:cNvSpPr>
          <p:nvPr/>
        </p:nvSpPr>
        <p:spPr bwMode="auto">
          <a:xfrm>
            <a:off x="6007100" y="2566988"/>
            <a:ext cx="731838" cy="2584450"/>
          </a:xfrm>
          <a:prstGeom prst="rect">
            <a:avLst/>
          </a:prstGeom>
          <a:solidFill>
            <a:schemeClr val="tx1"/>
          </a:solidFill>
          <a:ln w="9525">
            <a:solidFill>
              <a:srgbClr val="FFFF00"/>
            </a:solidFill>
            <a:miter lim="800000"/>
            <a:headEnd/>
            <a:tailEnd/>
          </a:ln>
        </p:spPr>
        <p:txBody>
          <a:bodyPr/>
          <a:lstStyle/>
          <a:p>
            <a:endParaRPr lang="it-IT"/>
          </a:p>
        </p:txBody>
      </p:sp>
      <p:sp>
        <p:nvSpPr>
          <p:cNvPr id="24606" name="Freeform 482"/>
          <p:cNvSpPr>
            <a:spLocks/>
          </p:cNvSpPr>
          <p:nvPr/>
        </p:nvSpPr>
        <p:spPr bwMode="auto">
          <a:xfrm flipV="1">
            <a:off x="6007100" y="2566988"/>
            <a:ext cx="731838" cy="2584450"/>
          </a:xfrm>
          <a:custGeom>
            <a:avLst/>
            <a:gdLst>
              <a:gd name="T0" fmla="*/ 785315828 w 682"/>
              <a:gd name="T1" fmla="*/ 0 h 2369"/>
              <a:gd name="T2" fmla="*/ 785315828 w 682"/>
              <a:gd name="T3" fmla="*/ 2147483647 h 2369"/>
              <a:gd name="T4" fmla="*/ 0 w 682"/>
              <a:gd name="T5" fmla="*/ 2147483647 h 2369"/>
              <a:gd name="T6" fmla="*/ 0 w 682"/>
              <a:gd name="T7" fmla="*/ 0 h 2369"/>
              <a:gd name="T8" fmla="*/ 0 60000 65536"/>
              <a:gd name="T9" fmla="*/ 0 60000 65536"/>
              <a:gd name="T10" fmla="*/ 0 60000 65536"/>
              <a:gd name="T11" fmla="*/ 0 60000 65536"/>
              <a:gd name="T12" fmla="*/ 0 w 682"/>
              <a:gd name="T13" fmla="*/ 0 h 2369"/>
              <a:gd name="T14" fmla="*/ 682 w 682"/>
              <a:gd name="T15" fmla="*/ 2369 h 2369"/>
            </a:gdLst>
            <a:ahLst/>
            <a:cxnLst>
              <a:cxn ang="T8">
                <a:pos x="T0" y="T1"/>
              </a:cxn>
              <a:cxn ang="T9">
                <a:pos x="T2" y="T3"/>
              </a:cxn>
              <a:cxn ang="T10">
                <a:pos x="T4" y="T5"/>
              </a:cxn>
              <a:cxn ang="T11">
                <a:pos x="T6" y="T7"/>
              </a:cxn>
            </a:cxnLst>
            <a:rect l="T12" t="T13" r="T14" b="T15"/>
            <a:pathLst>
              <a:path w="682" h="2369">
                <a:moveTo>
                  <a:pt x="682" y="0"/>
                </a:moveTo>
                <a:lnTo>
                  <a:pt x="682" y="2369"/>
                </a:lnTo>
                <a:lnTo>
                  <a:pt x="0" y="2369"/>
                </a:lnTo>
                <a:lnTo>
                  <a:pt x="0" y="0"/>
                </a:lnTo>
              </a:path>
            </a:pathLst>
          </a:custGeom>
          <a:noFill/>
          <a:ln w="9525">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607" name="Line 483"/>
          <p:cNvSpPr>
            <a:spLocks noChangeShapeType="1"/>
          </p:cNvSpPr>
          <p:nvPr/>
        </p:nvSpPr>
        <p:spPr bwMode="auto">
          <a:xfrm flipV="1">
            <a:off x="6373813" y="2465388"/>
            <a:ext cx="0" cy="1016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608" name="Line 484"/>
          <p:cNvSpPr>
            <a:spLocks noChangeShapeType="1"/>
          </p:cNvSpPr>
          <p:nvPr/>
        </p:nvSpPr>
        <p:spPr bwMode="auto">
          <a:xfrm>
            <a:off x="6318250" y="2465388"/>
            <a:ext cx="109538"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609" name="Line 485"/>
          <p:cNvSpPr>
            <a:spLocks noChangeShapeType="1"/>
          </p:cNvSpPr>
          <p:nvPr/>
        </p:nvSpPr>
        <p:spPr bwMode="auto">
          <a:xfrm>
            <a:off x="1860550" y="5157788"/>
            <a:ext cx="5367338"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610" name="Rectangle 501"/>
          <p:cNvSpPr>
            <a:spLocks noChangeArrowheads="1"/>
          </p:cNvSpPr>
          <p:nvPr/>
        </p:nvSpPr>
        <p:spPr bwMode="auto">
          <a:xfrm>
            <a:off x="1651000" y="5072063"/>
            <a:ext cx="9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FFFF00"/>
                </a:solidFill>
                <a:latin typeface="Arial" charset="0"/>
              </a:rPr>
              <a:t>0</a:t>
            </a:r>
          </a:p>
        </p:txBody>
      </p:sp>
      <p:sp>
        <p:nvSpPr>
          <p:cNvPr id="24611" name="Rectangle 502"/>
          <p:cNvSpPr>
            <a:spLocks noChangeArrowheads="1"/>
          </p:cNvSpPr>
          <p:nvPr/>
        </p:nvSpPr>
        <p:spPr bwMode="auto">
          <a:xfrm>
            <a:off x="1651000" y="4437063"/>
            <a:ext cx="984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FFFF00"/>
                </a:solidFill>
                <a:latin typeface="Arial" charset="0"/>
              </a:rPr>
              <a:t>5</a:t>
            </a:r>
          </a:p>
        </p:txBody>
      </p:sp>
      <p:sp>
        <p:nvSpPr>
          <p:cNvPr id="24612" name="Rectangle 503"/>
          <p:cNvSpPr>
            <a:spLocks noChangeArrowheads="1"/>
          </p:cNvSpPr>
          <p:nvPr/>
        </p:nvSpPr>
        <p:spPr bwMode="auto">
          <a:xfrm>
            <a:off x="1568450" y="3798888"/>
            <a:ext cx="19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FFFF00"/>
                </a:solidFill>
                <a:latin typeface="Arial" charset="0"/>
              </a:rPr>
              <a:t>10</a:t>
            </a:r>
          </a:p>
        </p:txBody>
      </p:sp>
      <p:sp>
        <p:nvSpPr>
          <p:cNvPr id="24613" name="Rectangle 504"/>
          <p:cNvSpPr>
            <a:spLocks noChangeArrowheads="1"/>
          </p:cNvSpPr>
          <p:nvPr/>
        </p:nvSpPr>
        <p:spPr bwMode="auto">
          <a:xfrm>
            <a:off x="1568450" y="3160713"/>
            <a:ext cx="1968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FFFF00"/>
                </a:solidFill>
                <a:latin typeface="Arial" charset="0"/>
              </a:rPr>
              <a:t>15</a:t>
            </a:r>
          </a:p>
        </p:txBody>
      </p:sp>
      <p:sp>
        <p:nvSpPr>
          <p:cNvPr id="24614" name="Rectangle 505"/>
          <p:cNvSpPr>
            <a:spLocks noChangeArrowheads="1"/>
          </p:cNvSpPr>
          <p:nvPr/>
        </p:nvSpPr>
        <p:spPr bwMode="auto">
          <a:xfrm>
            <a:off x="1568450" y="2525713"/>
            <a:ext cx="19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FFFF00"/>
                </a:solidFill>
                <a:latin typeface="Arial" charset="0"/>
              </a:rPr>
              <a:t>20</a:t>
            </a:r>
          </a:p>
        </p:txBody>
      </p:sp>
      <p:sp>
        <p:nvSpPr>
          <p:cNvPr id="24615" name="Rectangle 506"/>
          <p:cNvSpPr>
            <a:spLocks noChangeArrowheads="1"/>
          </p:cNvSpPr>
          <p:nvPr/>
        </p:nvSpPr>
        <p:spPr bwMode="auto">
          <a:xfrm>
            <a:off x="1568450" y="1890713"/>
            <a:ext cx="19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FFFF00"/>
                </a:solidFill>
                <a:latin typeface="Arial" charset="0"/>
              </a:rPr>
              <a:t>25</a:t>
            </a:r>
          </a:p>
        </p:txBody>
      </p:sp>
      <p:sp>
        <p:nvSpPr>
          <p:cNvPr id="24616" name="Rectangle 507"/>
          <p:cNvSpPr>
            <a:spLocks noChangeArrowheads="1"/>
          </p:cNvSpPr>
          <p:nvPr/>
        </p:nvSpPr>
        <p:spPr bwMode="auto">
          <a:xfrm>
            <a:off x="1568450" y="1252538"/>
            <a:ext cx="19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FFFF00"/>
                </a:solidFill>
                <a:latin typeface="Arial" charset="0"/>
              </a:rPr>
              <a:t>30</a:t>
            </a:r>
          </a:p>
        </p:txBody>
      </p:sp>
      <p:sp>
        <p:nvSpPr>
          <p:cNvPr id="24617" name="Text Box 508"/>
          <p:cNvSpPr txBox="1">
            <a:spLocks noChangeArrowheads="1"/>
          </p:cNvSpPr>
          <p:nvPr/>
        </p:nvSpPr>
        <p:spPr bwMode="auto">
          <a:xfrm>
            <a:off x="1993900" y="566738"/>
            <a:ext cx="5010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a:solidFill>
                  <a:srgbClr val="FFFF00"/>
                </a:solidFill>
                <a:latin typeface="Arial" charset="0"/>
              </a:rPr>
              <a:t>NEUTROPHIL MEAN CD18 FLUORESCENCE</a:t>
            </a:r>
          </a:p>
          <a:p>
            <a:pPr eaLnBrk="1" hangingPunct="1"/>
            <a:r>
              <a:rPr lang="en-US" sz="1800" b="1">
                <a:solidFill>
                  <a:srgbClr val="FFFF00"/>
                </a:solidFill>
                <a:latin typeface="Arial" charset="0"/>
              </a:rPr>
              <a:t>(mean </a:t>
            </a:r>
            <a:r>
              <a:rPr lang="en-US" sz="1800" b="1" u="sng">
                <a:solidFill>
                  <a:srgbClr val="FFFF00"/>
                </a:solidFill>
                <a:latin typeface="Arial" charset="0"/>
              </a:rPr>
              <a:t>+</a:t>
            </a:r>
            <a:r>
              <a:rPr lang="en-US" sz="1800" b="1">
                <a:solidFill>
                  <a:srgbClr val="FFFF00"/>
                </a:solidFill>
                <a:latin typeface="Arial" charset="0"/>
              </a:rPr>
              <a:t> SE, n=16 divers)</a:t>
            </a:r>
          </a:p>
        </p:txBody>
      </p:sp>
      <p:sp>
        <p:nvSpPr>
          <p:cNvPr id="24618" name="Text Box 509"/>
          <p:cNvSpPr txBox="1">
            <a:spLocks noChangeArrowheads="1"/>
          </p:cNvSpPr>
          <p:nvPr/>
        </p:nvSpPr>
        <p:spPr bwMode="auto">
          <a:xfrm>
            <a:off x="1011238" y="5837238"/>
            <a:ext cx="795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a:solidFill>
                  <a:srgbClr val="FFFF00"/>
                </a:solidFill>
                <a:latin typeface="Arial" charset="0"/>
              </a:rPr>
              <a:t>GEOMETRIC MEAN FLUORESENCE OF NEUTROPHILS (CD66b + cells) </a:t>
            </a:r>
          </a:p>
          <a:p>
            <a:pPr eaLnBrk="1" hangingPunct="1"/>
            <a:r>
              <a:rPr lang="en-US" sz="1800" b="1">
                <a:solidFill>
                  <a:srgbClr val="FFFF00"/>
                </a:solidFill>
                <a:latin typeface="Arial" charset="0"/>
              </a:rPr>
              <a:t>FOR CD18 (part of the </a:t>
            </a:r>
            <a:r>
              <a:rPr lang="el-GR" sz="1800" b="1">
                <a:solidFill>
                  <a:srgbClr val="FFFF00"/>
                </a:solidFill>
                <a:latin typeface="Arial" charset="0"/>
                <a:cs typeface="Arial" charset="0"/>
              </a:rPr>
              <a:t>β</a:t>
            </a:r>
            <a:r>
              <a:rPr lang="en-US" sz="1800" b="1" baseline="-25000">
                <a:solidFill>
                  <a:srgbClr val="FFFF00"/>
                </a:solidFill>
                <a:latin typeface="Arial" charset="0"/>
                <a:cs typeface="Arial" charset="0"/>
              </a:rPr>
              <a:t>2</a:t>
            </a:r>
            <a:r>
              <a:rPr lang="en-US" sz="1800" b="1">
                <a:solidFill>
                  <a:srgbClr val="FFFF00"/>
                </a:solidFill>
                <a:latin typeface="Arial" charset="0"/>
                <a:cs typeface="Arial" charset="0"/>
              </a:rPr>
              <a:t> integrin)</a:t>
            </a:r>
            <a:endParaRPr lang="el-GR" sz="1800" b="1">
              <a:solidFill>
                <a:srgbClr val="FFFF00"/>
              </a:solidFill>
              <a:latin typeface="Arial" charset="0"/>
              <a:cs typeface="Arial" charset="0"/>
            </a:endParaRPr>
          </a:p>
        </p:txBody>
      </p:sp>
      <p:sp>
        <p:nvSpPr>
          <p:cNvPr id="24619" name="Text Box 510"/>
          <p:cNvSpPr txBox="1">
            <a:spLocks noChangeArrowheads="1"/>
          </p:cNvSpPr>
          <p:nvPr/>
        </p:nvSpPr>
        <p:spPr bwMode="auto">
          <a:xfrm rot="-5400000">
            <a:off x="-111918" y="3161506"/>
            <a:ext cx="281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a:solidFill>
                  <a:srgbClr val="FFFF00"/>
                </a:solidFill>
                <a:latin typeface="Arial" charset="0"/>
              </a:rPr>
              <a:t>MEAN FLUORESCENCE</a:t>
            </a:r>
          </a:p>
        </p:txBody>
      </p:sp>
      <p:sp>
        <p:nvSpPr>
          <p:cNvPr id="24620" name="Text Box 511"/>
          <p:cNvSpPr txBox="1">
            <a:spLocks noChangeArrowheads="1"/>
          </p:cNvSpPr>
          <p:nvPr/>
        </p:nvSpPr>
        <p:spPr bwMode="auto">
          <a:xfrm>
            <a:off x="2219325" y="1360488"/>
            <a:ext cx="2662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b="1">
                <a:solidFill>
                  <a:srgbClr val="FFFF00"/>
                </a:solidFill>
                <a:latin typeface="Arial" charset="0"/>
              </a:rPr>
              <a:t>p&lt;0.05, ANOVA vs pre-values</a:t>
            </a:r>
          </a:p>
        </p:txBody>
      </p:sp>
      <p:sp>
        <p:nvSpPr>
          <p:cNvPr id="24621" name="Text Box 512"/>
          <p:cNvSpPr txBox="1">
            <a:spLocks noChangeArrowheads="1"/>
          </p:cNvSpPr>
          <p:nvPr/>
        </p:nvSpPr>
        <p:spPr bwMode="auto">
          <a:xfrm>
            <a:off x="1949450" y="1328738"/>
            <a:ext cx="3429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200">
                <a:solidFill>
                  <a:srgbClr val="FFFF00"/>
                </a:solidFill>
                <a:latin typeface="Arial" charset="0"/>
              </a:rPr>
              <a:t>*</a:t>
            </a:r>
          </a:p>
        </p:txBody>
      </p:sp>
      <p:grpSp>
        <p:nvGrpSpPr>
          <p:cNvPr id="24622" name="Group 513"/>
          <p:cNvGrpSpPr>
            <a:grpSpLocks/>
          </p:cNvGrpSpPr>
          <p:nvPr/>
        </p:nvGrpSpPr>
        <p:grpSpPr bwMode="auto">
          <a:xfrm>
            <a:off x="2500313" y="5094288"/>
            <a:ext cx="4167187" cy="685800"/>
            <a:chOff x="1695" y="3216"/>
            <a:chExt cx="2625" cy="432"/>
          </a:xfrm>
        </p:grpSpPr>
        <p:sp>
          <p:nvSpPr>
            <p:cNvPr id="24647" name="Text Box 514"/>
            <p:cNvSpPr txBox="1">
              <a:spLocks noChangeArrowheads="1"/>
            </p:cNvSpPr>
            <p:nvPr/>
          </p:nvSpPr>
          <p:spPr bwMode="auto">
            <a:xfrm>
              <a:off x="1964" y="3417"/>
              <a:ext cx="5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a:solidFill>
                    <a:srgbClr val="FFFF00"/>
                  </a:solidFill>
                  <a:latin typeface="Arial" charset="0"/>
                </a:rPr>
                <a:t>Apr 30</a:t>
              </a:r>
            </a:p>
          </p:txBody>
        </p:sp>
        <p:sp>
          <p:nvSpPr>
            <p:cNvPr id="24648" name="Text Box 515"/>
            <p:cNvSpPr txBox="1">
              <a:spLocks noChangeArrowheads="1"/>
            </p:cNvSpPr>
            <p:nvPr/>
          </p:nvSpPr>
          <p:spPr bwMode="auto">
            <a:xfrm>
              <a:off x="3468" y="3408"/>
              <a:ext cx="5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a:solidFill>
                    <a:srgbClr val="FFFF00"/>
                  </a:solidFill>
                  <a:latin typeface="Arial" charset="0"/>
                </a:rPr>
                <a:t>May 3</a:t>
              </a:r>
            </a:p>
          </p:txBody>
        </p:sp>
        <p:sp>
          <p:nvSpPr>
            <p:cNvPr id="24649" name="Text Box 516"/>
            <p:cNvSpPr txBox="1">
              <a:spLocks noChangeArrowheads="1"/>
            </p:cNvSpPr>
            <p:nvPr/>
          </p:nvSpPr>
          <p:spPr bwMode="auto">
            <a:xfrm>
              <a:off x="1695" y="3216"/>
              <a:ext cx="36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b="1">
                  <a:solidFill>
                    <a:srgbClr val="FFFF00"/>
                  </a:solidFill>
                  <a:latin typeface="Arial" charset="0"/>
                </a:rPr>
                <a:t>Pre-</a:t>
              </a:r>
            </a:p>
          </p:txBody>
        </p:sp>
        <p:sp>
          <p:nvSpPr>
            <p:cNvPr id="24650" name="Text Box 517"/>
            <p:cNvSpPr txBox="1">
              <a:spLocks noChangeArrowheads="1"/>
            </p:cNvSpPr>
            <p:nvPr/>
          </p:nvSpPr>
          <p:spPr bwMode="auto">
            <a:xfrm>
              <a:off x="2396" y="3216"/>
              <a:ext cx="4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b="1">
                  <a:solidFill>
                    <a:srgbClr val="FFFF00"/>
                  </a:solidFill>
                  <a:latin typeface="Arial" charset="0"/>
                </a:rPr>
                <a:t>Post-</a:t>
              </a:r>
            </a:p>
          </p:txBody>
        </p:sp>
        <p:sp>
          <p:nvSpPr>
            <p:cNvPr id="24651" name="Text Box 518"/>
            <p:cNvSpPr txBox="1">
              <a:spLocks noChangeArrowheads="1"/>
            </p:cNvSpPr>
            <p:nvPr/>
          </p:nvSpPr>
          <p:spPr bwMode="auto">
            <a:xfrm>
              <a:off x="3187" y="3216"/>
              <a:ext cx="36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b="1">
                  <a:solidFill>
                    <a:srgbClr val="FFFF00"/>
                  </a:solidFill>
                  <a:latin typeface="Arial" charset="0"/>
                </a:rPr>
                <a:t>Pre-</a:t>
              </a:r>
            </a:p>
          </p:txBody>
        </p:sp>
        <p:sp>
          <p:nvSpPr>
            <p:cNvPr id="24652" name="Text Box 519"/>
            <p:cNvSpPr txBox="1">
              <a:spLocks noChangeArrowheads="1"/>
            </p:cNvSpPr>
            <p:nvPr/>
          </p:nvSpPr>
          <p:spPr bwMode="auto">
            <a:xfrm>
              <a:off x="3884" y="3216"/>
              <a:ext cx="4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b="1">
                  <a:solidFill>
                    <a:srgbClr val="FFFF00"/>
                  </a:solidFill>
                  <a:latin typeface="Arial" charset="0"/>
                </a:rPr>
                <a:t>Post-</a:t>
              </a:r>
            </a:p>
          </p:txBody>
        </p:sp>
        <p:sp>
          <p:nvSpPr>
            <p:cNvPr id="24653" name="Line 520"/>
            <p:cNvSpPr>
              <a:spLocks noChangeShapeType="1"/>
            </p:cNvSpPr>
            <p:nvPr/>
          </p:nvSpPr>
          <p:spPr bwMode="auto">
            <a:xfrm>
              <a:off x="1724" y="3408"/>
              <a:ext cx="1056" cy="0"/>
            </a:xfrm>
            <a:prstGeom prst="line">
              <a:avLst/>
            </a:prstGeom>
            <a:noFill/>
            <a:ln w="38100">
              <a:solidFill>
                <a:srgbClr val="DDDDDD"/>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654" name="Line 521"/>
            <p:cNvSpPr>
              <a:spLocks noChangeShapeType="1"/>
            </p:cNvSpPr>
            <p:nvPr/>
          </p:nvSpPr>
          <p:spPr bwMode="auto">
            <a:xfrm>
              <a:off x="3260" y="3408"/>
              <a:ext cx="1056" cy="0"/>
            </a:xfrm>
            <a:prstGeom prst="line">
              <a:avLst/>
            </a:prstGeom>
            <a:noFill/>
            <a:ln w="38100">
              <a:solidFill>
                <a:srgbClr val="DDDDDD"/>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4623" name="Text Box 522"/>
          <p:cNvSpPr txBox="1">
            <a:spLocks noChangeArrowheads="1"/>
          </p:cNvSpPr>
          <p:nvPr/>
        </p:nvSpPr>
        <p:spPr bwMode="auto">
          <a:xfrm>
            <a:off x="3757613" y="1741488"/>
            <a:ext cx="3429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200">
                <a:solidFill>
                  <a:srgbClr val="FFFF00"/>
                </a:solidFill>
                <a:latin typeface="Arial" charset="0"/>
              </a:rPr>
              <a:t>*</a:t>
            </a:r>
          </a:p>
        </p:txBody>
      </p:sp>
      <p:sp>
        <p:nvSpPr>
          <p:cNvPr id="24624" name="Text Box 523"/>
          <p:cNvSpPr txBox="1">
            <a:spLocks noChangeArrowheads="1"/>
          </p:cNvSpPr>
          <p:nvPr/>
        </p:nvSpPr>
        <p:spPr bwMode="auto">
          <a:xfrm>
            <a:off x="6196013" y="1785938"/>
            <a:ext cx="3429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200">
                <a:solidFill>
                  <a:srgbClr val="FFFF00"/>
                </a:solidFill>
                <a:latin typeface="Arial" charset="0"/>
              </a:rPr>
              <a:t>*</a:t>
            </a:r>
          </a:p>
        </p:txBody>
      </p:sp>
      <p:sp>
        <p:nvSpPr>
          <p:cNvPr id="24625" name="Text Box 524"/>
          <p:cNvSpPr txBox="1">
            <a:spLocks noChangeArrowheads="1"/>
          </p:cNvSpPr>
          <p:nvPr/>
        </p:nvSpPr>
        <p:spPr bwMode="auto">
          <a:xfrm>
            <a:off x="0" y="0"/>
            <a:ext cx="9144000" cy="519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800" b="1">
                <a:solidFill>
                  <a:srgbClr val="FF00FF"/>
                </a:solidFill>
                <a:latin typeface="Arial" charset="0"/>
              </a:rPr>
              <a:t>DIVING CAUSES NEUTROPHIL ACTIVATION</a:t>
            </a:r>
          </a:p>
        </p:txBody>
      </p:sp>
      <p:grpSp>
        <p:nvGrpSpPr>
          <p:cNvPr id="24626" name="Group 525"/>
          <p:cNvGrpSpPr>
            <a:grpSpLocks/>
          </p:cNvGrpSpPr>
          <p:nvPr/>
        </p:nvGrpSpPr>
        <p:grpSpPr bwMode="auto">
          <a:xfrm>
            <a:off x="7605713" y="1023938"/>
            <a:ext cx="1219200" cy="1416050"/>
            <a:chOff x="2340" y="1262"/>
            <a:chExt cx="768" cy="891"/>
          </a:xfrm>
        </p:grpSpPr>
        <p:grpSp>
          <p:nvGrpSpPr>
            <p:cNvPr id="24630" name="Group 526"/>
            <p:cNvGrpSpPr>
              <a:grpSpLocks/>
            </p:cNvGrpSpPr>
            <p:nvPr/>
          </p:nvGrpSpPr>
          <p:grpSpPr bwMode="auto">
            <a:xfrm>
              <a:off x="2340" y="1442"/>
              <a:ext cx="763" cy="711"/>
              <a:chOff x="1957" y="1079"/>
              <a:chExt cx="683" cy="553"/>
            </a:xfrm>
          </p:grpSpPr>
          <p:sp>
            <p:nvSpPr>
              <p:cNvPr id="24641" name="Freeform 527"/>
              <p:cNvSpPr>
                <a:spLocks/>
              </p:cNvSpPr>
              <p:nvPr/>
            </p:nvSpPr>
            <p:spPr bwMode="auto">
              <a:xfrm>
                <a:off x="1957" y="1079"/>
                <a:ext cx="683" cy="553"/>
              </a:xfrm>
              <a:custGeom>
                <a:avLst/>
                <a:gdLst>
                  <a:gd name="T0" fmla="*/ 102 w 683"/>
                  <a:gd name="T1" fmla="*/ 183 h 553"/>
                  <a:gd name="T2" fmla="*/ 224 w 683"/>
                  <a:gd name="T3" fmla="*/ 135 h 553"/>
                  <a:gd name="T4" fmla="*/ 272 w 683"/>
                  <a:gd name="T5" fmla="*/ 54 h 553"/>
                  <a:gd name="T6" fmla="*/ 333 w 683"/>
                  <a:gd name="T7" fmla="*/ 0 h 553"/>
                  <a:gd name="T8" fmla="*/ 502 w 683"/>
                  <a:gd name="T9" fmla="*/ 34 h 553"/>
                  <a:gd name="T10" fmla="*/ 556 w 683"/>
                  <a:gd name="T11" fmla="*/ 61 h 553"/>
                  <a:gd name="T12" fmla="*/ 590 w 683"/>
                  <a:gd name="T13" fmla="*/ 122 h 553"/>
                  <a:gd name="T14" fmla="*/ 651 w 683"/>
                  <a:gd name="T15" fmla="*/ 183 h 553"/>
                  <a:gd name="T16" fmla="*/ 678 w 683"/>
                  <a:gd name="T17" fmla="*/ 284 h 553"/>
                  <a:gd name="T18" fmla="*/ 651 w 683"/>
                  <a:gd name="T19" fmla="*/ 325 h 553"/>
                  <a:gd name="T20" fmla="*/ 617 w 683"/>
                  <a:gd name="T21" fmla="*/ 406 h 553"/>
                  <a:gd name="T22" fmla="*/ 570 w 683"/>
                  <a:gd name="T23" fmla="*/ 461 h 553"/>
                  <a:gd name="T24" fmla="*/ 523 w 683"/>
                  <a:gd name="T25" fmla="*/ 501 h 553"/>
                  <a:gd name="T26" fmla="*/ 475 w 683"/>
                  <a:gd name="T27" fmla="*/ 549 h 553"/>
                  <a:gd name="T28" fmla="*/ 401 w 683"/>
                  <a:gd name="T29" fmla="*/ 535 h 553"/>
                  <a:gd name="T30" fmla="*/ 373 w 683"/>
                  <a:gd name="T31" fmla="*/ 508 h 553"/>
                  <a:gd name="T32" fmla="*/ 312 w 683"/>
                  <a:gd name="T33" fmla="*/ 481 h 553"/>
                  <a:gd name="T34" fmla="*/ 285 w 683"/>
                  <a:gd name="T35" fmla="*/ 488 h 553"/>
                  <a:gd name="T36" fmla="*/ 265 w 683"/>
                  <a:gd name="T37" fmla="*/ 481 h 553"/>
                  <a:gd name="T38" fmla="*/ 224 w 683"/>
                  <a:gd name="T39" fmla="*/ 494 h 553"/>
                  <a:gd name="T40" fmla="*/ 75 w 683"/>
                  <a:gd name="T41" fmla="*/ 461 h 553"/>
                  <a:gd name="T42" fmla="*/ 55 w 683"/>
                  <a:gd name="T43" fmla="*/ 440 h 553"/>
                  <a:gd name="T44" fmla="*/ 7 w 683"/>
                  <a:gd name="T45" fmla="*/ 366 h 553"/>
                  <a:gd name="T46" fmla="*/ 62 w 683"/>
                  <a:gd name="T47" fmla="*/ 271 h 553"/>
                  <a:gd name="T48" fmla="*/ 68 w 683"/>
                  <a:gd name="T49" fmla="*/ 250 h 553"/>
                  <a:gd name="T50" fmla="*/ 82 w 683"/>
                  <a:gd name="T51" fmla="*/ 223 h 553"/>
                  <a:gd name="T52" fmla="*/ 96 w 683"/>
                  <a:gd name="T53" fmla="*/ 203 h 553"/>
                  <a:gd name="T54" fmla="*/ 102 w 683"/>
                  <a:gd name="T55" fmla="*/ 183 h 5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3"/>
                  <a:gd name="T85" fmla="*/ 0 h 553"/>
                  <a:gd name="T86" fmla="*/ 683 w 683"/>
                  <a:gd name="T87" fmla="*/ 553 h 55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3" h="553">
                    <a:moveTo>
                      <a:pt x="102" y="183"/>
                    </a:moveTo>
                    <a:cubicBezTo>
                      <a:pt x="149" y="199"/>
                      <a:pt x="181" y="150"/>
                      <a:pt x="224" y="135"/>
                    </a:cubicBezTo>
                    <a:cubicBezTo>
                      <a:pt x="248" y="101"/>
                      <a:pt x="232" y="67"/>
                      <a:pt x="272" y="54"/>
                    </a:cubicBezTo>
                    <a:cubicBezTo>
                      <a:pt x="294" y="38"/>
                      <a:pt x="333" y="0"/>
                      <a:pt x="333" y="0"/>
                    </a:cubicBezTo>
                    <a:cubicBezTo>
                      <a:pt x="388" y="19"/>
                      <a:pt x="447" y="15"/>
                      <a:pt x="502" y="34"/>
                    </a:cubicBezTo>
                    <a:cubicBezTo>
                      <a:pt x="545" y="95"/>
                      <a:pt x="473" y="3"/>
                      <a:pt x="556" y="61"/>
                    </a:cubicBezTo>
                    <a:cubicBezTo>
                      <a:pt x="608" y="98"/>
                      <a:pt x="568" y="90"/>
                      <a:pt x="590" y="122"/>
                    </a:cubicBezTo>
                    <a:cubicBezTo>
                      <a:pt x="605" y="144"/>
                      <a:pt x="630" y="167"/>
                      <a:pt x="651" y="183"/>
                    </a:cubicBezTo>
                    <a:cubicBezTo>
                      <a:pt x="663" y="216"/>
                      <a:pt x="668" y="250"/>
                      <a:pt x="678" y="284"/>
                    </a:cubicBezTo>
                    <a:cubicBezTo>
                      <a:pt x="665" y="330"/>
                      <a:pt x="683" y="279"/>
                      <a:pt x="651" y="325"/>
                    </a:cubicBezTo>
                    <a:cubicBezTo>
                      <a:pt x="634" y="349"/>
                      <a:pt x="635" y="381"/>
                      <a:pt x="617" y="406"/>
                    </a:cubicBezTo>
                    <a:cubicBezTo>
                      <a:pt x="609" y="434"/>
                      <a:pt x="594" y="444"/>
                      <a:pt x="570" y="461"/>
                    </a:cubicBezTo>
                    <a:cubicBezTo>
                      <a:pt x="561" y="488"/>
                      <a:pt x="549" y="492"/>
                      <a:pt x="523" y="501"/>
                    </a:cubicBezTo>
                    <a:cubicBezTo>
                      <a:pt x="506" y="526"/>
                      <a:pt x="492" y="524"/>
                      <a:pt x="475" y="549"/>
                    </a:cubicBezTo>
                    <a:cubicBezTo>
                      <a:pt x="450" y="546"/>
                      <a:pt x="419" y="553"/>
                      <a:pt x="401" y="535"/>
                    </a:cubicBezTo>
                    <a:cubicBezTo>
                      <a:pt x="365" y="499"/>
                      <a:pt x="428" y="526"/>
                      <a:pt x="373" y="508"/>
                    </a:cubicBezTo>
                    <a:cubicBezTo>
                      <a:pt x="352" y="494"/>
                      <a:pt x="336" y="489"/>
                      <a:pt x="312" y="481"/>
                    </a:cubicBezTo>
                    <a:cubicBezTo>
                      <a:pt x="303" y="483"/>
                      <a:pt x="294" y="488"/>
                      <a:pt x="285" y="488"/>
                    </a:cubicBezTo>
                    <a:cubicBezTo>
                      <a:pt x="278" y="488"/>
                      <a:pt x="272" y="481"/>
                      <a:pt x="265" y="481"/>
                    </a:cubicBezTo>
                    <a:cubicBezTo>
                      <a:pt x="251" y="481"/>
                      <a:pt x="238" y="490"/>
                      <a:pt x="224" y="494"/>
                    </a:cubicBezTo>
                    <a:cubicBezTo>
                      <a:pt x="150" y="488"/>
                      <a:pt x="139" y="479"/>
                      <a:pt x="75" y="461"/>
                    </a:cubicBezTo>
                    <a:cubicBezTo>
                      <a:pt x="68" y="454"/>
                      <a:pt x="60" y="448"/>
                      <a:pt x="55" y="440"/>
                    </a:cubicBezTo>
                    <a:cubicBezTo>
                      <a:pt x="36" y="406"/>
                      <a:pt x="55" y="380"/>
                      <a:pt x="7" y="366"/>
                    </a:cubicBezTo>
                    <a:cubicBezTo>
                      <a:pt x="26" y="309"/>
                      <a:pt x="0" y="292"/>
                      <a:pt x="62" y="271"/>
                    </a:cubicBezTo>
                    <a:cubicBezTo>
                      <a:pt x="64" y="264"/>
                      <a:pt x="63" y="255"/>
                      <a:pt x="68" y="250"/>
                    </a:cubicBezTo>
                    <a:cubicBezTo>
                      <a:pt x="91" y="227"/>
                      <a:pt x="96" y="266"/>
                      <a:pt x="82" y="223"/>
                    </a:cubicBezTo>
                    <a:cubicBezTo>
                      <a:pt x="87" y="216"/>
                      <a:pt x="90" y="208"/>
                      <a:pt x="96" y="203"/>
                    </a:cubicBezTo>
                    <a:cubicBezTo>
                      <a:pt x="115" y="188"/>
                      <a:pt x="127" y="206"/>
                      <a:pt x="102" y="183"/>
                    </a:cubicBezTo>
                    <a:close/>
                  </a:path>
                </a:pathLst>
              </a:custGeom>
              <a:solidFill>
                <a:schemeClr val="accent1"/>
              </a:solidFill>
              <a:ln w="9525">
                <a:solidFill>
                  <a:schemeClr val="tx1"/>
                </a:solidFill>
                <a:round/>
                <a:headEnd/>
                <a:tailEnd/>
              </a:ln>
            </p:spPr>
            <p:txBody>
              <a:bodyPr/>
              <a:lstStyle/>
              <a:p>
                <a:endParaRPr lang="it-IT"/>
              </a:p>
            </p:txBody>
          </p:sp>
          <p:sp>
            <p:nvSpPr>
              <p:cNvPr id="24642" name="Freeform 528"/>
              <p:cNvSpPr>
                <a:spLocks/>
              </p:cNvSpPr>
              <p:nvPr/>
            </p:nvSpPr>
            <p:spPr bwMode="auto">
              <a:xfrm>
                <a:off x="2046" y="1107"/>
                <a:ext cx="420" cy="412"/>
              </a:xfrm>
              <a:custGeom>
                <a:avLst/>
                <a:gdLst>
                  <a:gd name="T0" fmla="*/ 74 w 420"/>
                  <a:gd name="T1" fmla="*/ 292 h 412"/>
                  <a:gd name="T2" fmla="*/ 135 w 420"/>
                  <a:gd name="T3" fmla="*/ 312 h 412"/>
                  <a:gd name="T4" fmla="*/ 169 w 420"/>
                  <a:gd name="T5" fmla="*/ 400 h 412"/>
                  <a:gd name="T6" fmla="*/ 129 w 420"/>
                  <a:gd name="T7" fmla="*/ 407 h 412"/>
                  <a:gd name="T8" fmla="*/ 47 w 420"/>
                  <a:gd name="T9" fmla="*/ 387 h 412"/>
                  <a:gd name="T10" fmla="*/ 13 w 420"/>
                  <a:gd name="T11" fmla="*/ 346 h 412"/>
                  <a:gd name="T12" fmla="*/ 0 w 420"/>
                  <a:gd name="T13" fmla="*/ 305 h 412"/>
                  <a:gd name="T14" fmla="*/ 61 w 420"/>
                  <a:gd name="T15" fmla="*/ 271 h 412"/>
                  <a:gd name="T16" fmla="*/ 54 w 420"/>
                  <a:gd name="T17" fmla="*/ 237 h 412"/>
                  <a:gd name="T18" fmla="*/ 34 w 420"/>
                  <a:gd name="T19" fmla="*/ 231 h 412"/>
                  <a:gd name="T20" fmla="*/ 13 w 420"/>
                  <a:gd name="T21" fmla="*/ 190 h 412"/>
                  <a:gd name="T22" fmla="*/ 54 w 420"/>
                  <a:gd name="T23" fmla="*/ 163 h 412"/>
                  <a:gd name="T24" fmla="*/ 74 w 420"/>
                  <a:gd name="T25" fmla="*/ 149 h 412"/>
                  <a:gd name="T26" fmla="*/ 156 w 420"/>
                  <a:gd name="T27" fmla="*/ 143 h 412"/>
                  <a:gd name="T28" fmla="*/ 169 w 420"/>
                  <a:gd name="T29" fmla="*/ 163 h 412"/>
                  <a:gd name="T30" fmla="*/ 162 w 420"/>
                  <a:gd name="T31" fmla="*/ 183 h 412"/>
                  <a:gd name="T32" fmla="*/ 210 w 420"/>
                  <a:gd name="T33" fmla="*/ 170 h 412"/>
                  <a:gd name="T34" fmla="*/ 223 w 420"/>
                  <a:gd name="T35" fmla="*/ 75 h 412"/>
                  <a:gd name="T36" fmla="*/ 345 w 420"/>
                  <a:gd name="T37" fmla="*/ 0 h 412"/>
                  <a:gd name="T38" fmla="*/ 400 w 420"/>
                  <a:gd name="T39" fmla="*/ 41 h 412"/>
                  <a:gd name="T40" fmla="*/ 386 w 420"/>
                  <a:gd name="T41" fmla="*/ 156 h 412"/>
                  <a:gd name="T42" fmla="*/ 345 w 420"/>
                  <a:gd name="T43" fmla="*/ 170 h 412"/>
                  <a:gd name="T44" fmla="*/ 325 w 420"/>
                  <a:gd name="T45" fmla="*/ 176 h 412"/>
                  <a:gd name="T46" fmla="*/ 298 w 420"/>
                  <a:gd name="T47" fmla="*/ 170 h 412"/>
                  <a:gd name="T48" fmla="*/ 257 w 420"/>
                  <a:gd name="T49" fmla="*/ 197 h 412"/>
                  <a:gd name="T50" fmla="*/ 251 w 420"/>
                  <a:gd name="T51" fmla="*/ 176 h 412"/>
                  <a:gd name="T52" fmla="*/ 237 w 420"/>
                  <a:gd name="T53" fmla="*/ 197 h 412"/>
                  <a:gd name="T54" fmla="*/ 196 w 420"/>
                  <a:gd name="T55" fmla="*/ 224 h 412"/>
                  <a:gd name="T56" fmla="*/ 217 w 420"/>
                  <a:gd name="T57" fmla="*/ 251 h 412"/>
                  <a:gd name="T58" fmla="*/ 223 w 420"/>
                  <a:gd name="T59" fmla="*/ 271 h 412"/>
                  <a:gd name="T60" fmla="*/ 169 w 420"/>
                  <a:gd name="T61" fmla="*/ 271 h 412"/>
                  <a:gd name="T62" fmla="*/ 108 w 420"/>
                  <a:gd name="T63" fmla="*/ 285 h 412"/>
                  <a:gd name="T64" fmla="*/ 74 w 420"/>
                  <a:gd name="T65" fmla="*/ 292 h 4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0"/>
                  <a:gd name="T100" fmla="*/ 0 h 412"/>
                  <a:gd name="T101" fmla="*/ 420 w 420"/>
                  <a:gd name="T102" fmla="*/ 412 h 4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0" h="412">
                    <a:moveTo>
                      <a:pt x="74" y="292"/>
                    </a:moveTo>
                    <a:cubicBezTo>
                      <a:pt x="95" y="298"/>
                      <a:pt x="135" y="312"/>
                      <a:pt x="135" y="312"/>
                    </a:cubicBezTo>
                    <a:cubicBezTo>
                      <a:pt x="185" y="295"/>
                      <a:pt x="193" y="359"/>
                      <a:pt x="169" y="400"/>
                    </a:cubicBezTo>
                    <a:cubicBezTo>
                      <a:pt x="162" y="412"/>
                      <a:pt x="142" y="405"/>
                      <a:pt x="129" y="407"/>
                    </a:cubicBezTo>
                    <a:cubicBezTo>
                      <a:pt x="102" y="398"/>
                      <a:pt x="74" y="395"/>
                      <a:pt x="47" y="387"/>
                    </a:cubicBezTo>
                    <a:cubicBezTo>
                      <a:pt x="37" y="377"/>
                      <a:pt x="19" y="360"/>
                      <a:pt x="13" y="346"/>
                    </a:cubicBezTo>
                    <a:cubicBezTo>
                      <a:pt x="7" y="333"/>
                      <a:pt x="0" y="305"/>
                      <a:pt x="0" y="305"/>
                    </a:cubicBezTo>
                    <a:cubicBezTo>
                      <a:pt x="20" y="292"/>
                      <a:pt x="41" y="285"/>
                      <a:pt x="61" y="271"/>
                    </a:cubicBezTo>
                    <a:cubicBezTo>
                      <a:pt x="59" y="260"/>
                      <a:pt x="60" y="247"/>
                      <a:pt x="54" y="237"/>
                    </a:cubicBezTo>
                    <a:cubicBezTo>
                      <a:pt x="50" y="231"/>
                      <a:pt x="39" y="235"/>
                      <a:pt x="34" y="231"/>
                    </a:cubicBezTo>
                    <a:cubicBezTo>
                      <a:pt x="22" y="222"/>
                      <a:pt x="18" y="203"/>
                      <a:pt x="13" y="190"/>
                    </a:cubicBezTo>
                    <a:cubicBezTo>
                      <a:pt x="27" y="181"/>
                      <a:pt x="40" y="172"/>
                      <a:pt x="54" y="163"/>
                    </a:cubicBezTo>
                    <a:cubicBezTo>
                      <a:pt x="61" y="158"/>
                      <a:pt x="74" y="149"/>
                      <a:pt x="74" y="149"/>
                    </a:cubicBezTo>
                    <a:cubicBezTo>
                      <a:pt x="100" y="112"/>
                      <a:pt x="119" y="131"/>
                      <a:pt x="156" y="143"/>
                    </a:cubicBezTo>
                    <a:cubicBezTo>
                      <a:pt x="160" y="150"/>
                      <a:pt x="168" y="155"/>
                      <a:pt x="169" y="163"/>
                    </a:cubicBezTo>
                    <a:cubicBezTo>
                      <a:pt x="170" y="170"/>
                      <a:pt x="156" y="179"/>
                      <a:pt x="162" y="183"/>
                    </a:cubicBezTo>
                    <a:cubicBezTo>
                      <a:pt x="164" y="184"/>
                      <a:pt x="205" y="172"/>
                      <a:pt x="210" y="170"/>
                    </a:cubicBezTo>
                    <a:cubicBezTo>
                      <a:pt x="237" y="126"/>
                      <a:pt x="242" y="129"/>
                      <a:pt x="223" y="75"/>
                    </a:cubicBezTo>
                    <a:cubicBezTo>
                      <a:pt x="243" y="17"/>
                      <a:pt x="291" y="14"/>
                      <a:pt x="345" y="0"/>
                    </a:cubicBezTo>
                    <a:cubicBezTo>
                      <a:pt x="376" y="8"/>
                      <a:pt x="389" y="10"/>
                      <a:pt x="400" y="41"/>
                    </a:cubicBezTo>
                    <a:cubicBezTo>
                      <a:pt x="402" y="61"/>
                      <a:pt x="420" y="135"/>
                      <a:pt x="386" y="156"/>
                    </a:cubicBezTo>
                    <a:cubicBezTo>
                      <a:pt x="374" y="164"/>
                      <a:pt x="359" y="166"/>
                      <a:pt x="345" y="170"/>
                    </a:cubicBezTo>
                    <a:cubicBezTo>
                      <a:pt x="338" y="172"/>
                      <a:pt x="325" y="176"/>
                      <a:pt x="325" y="176"/>
                    </a:cubicBezTo>
                    <a:cubicBezTo>
                      <a:pt x="316" y="174"/>
                      <a:pt x="307" y="167"/>
                      <a:pt x="298" y="170"/>
                    </a:cubicBezTo>
                    <a:cubicBezTo>
                      <a:pt x="282" y="175"/>
                      <a:pt x="257" y="197"/>
                      <a:pt x="257" y="197"/>
                    </a:cubicBezTo>
                    <a:cubicBezTo>
                      <a:pt x="255" y="190"/>
                      <a:pt x="258" y="176"/>
                      <a:pt x="251" y="176"/>
                    </a:cubicBezTo>
                    <a:cubicBezTo>
                      <a:pt x="243" y="176"/>
                      <a:pt x="242" y="191"/>
                      <a:pt x="237" y="197"/>
                    </a:cubicBezTo>
                    <a:cubicBezTo>
                      <a:pt x="218" y="220"/>
                      <a:pt x="221" y="216"/>
                      <a:pt x="196" y="224"/>
                    </a:cubicBezTo>
                    <a:cubicBezTo>
                      <a:pt x="171" y="263"/>
                      <a:pt x="184" y="229"/>
                      <a:pt x="217" y="251"/>
                    </a:cubicBezTo>
                    <a:cubicBezTo>
                      <a:pt x="223" y="255"/>
                      <a:pt x="221" y="264"/>
                      <a:pt x="223" y="271"/>
                    </a:cubicBezTo>
                    <a:cubicBezTo>
                      <a:pt x="177" y="287"/>
                      <a:pt x="234" y="271"/>
                      <a:pt x="169" y="271"/>
                    </a:cubicBezTo>
                    <a:cubicBezTo>
                      <a:pt x="148" y="271"/>
                      <a:pt x="129" y="281"/>
                      <a:pt x="108" y="285"/>
                    </a:cubicBezTo>
                    <a:cubicBezTo>
                      <a:pt x="91" y="312"/>
                      <a:pt x="102" y="309"/>
                      <a:pt x="74" y="292"/>
                    </a:cubicBezTo>
                    <a:close/>
                  </a:path>
                </a:pathLst>
              </a:custGeom>
              <a:gradFill rotWithShape="1">
                <a:gsLst>
                  <a:gs pos="0">
                    <a:schemeClr val="bg1"/>
                  </a:gs>
                  <a:gs pos="100000">
                    <a:schemeClr val="hlink"/>
                  </a:gs>
                </a:gsLst>
                <a:path path="rect">
                  <a:fillToRect l="50000" t="50000" r="50000" b="50000"/>
                </a:path>
              </a:gradFill>
              <a:ln w="9525">
                <a:solidFill>
                  <a:schemeClr val="tx1"/>
                </a:solidFill>
                <a:round/>
                <a:headEnd/>
                <a:tailEnd/>
              </a:ln>
            </p:spPr>
            <p:txBody>
              <a:bodyPr/>
              <a:lstStyle/>
              <a:p>
                <a:endParaRPr lang="it-IT"/>
              </a:p>
            </p:txBody>
          </p:sp>
          <p:sp>
            <p:nvSpPr>
              <p:cNvPr id="24643" name="Freeform 529"/>
              <p:cNvSpPr>
                <a:spLocks/>
              </p:cNvSpPr>
              <p:nvPr/>
            </p:nvSpPr>
            <p:spPr bwMode="auto">
              <a:xfrm>
                <a:off x="2466" y="1298"/>
                <a:ext cx="93" cy="99"/>
              </a:xfrm>
              <a:custGeom>
                <a:avLst/>
                <a:gdLst>
                  <a:gd name="T0" fmla="*/ 7 w 93"/>
                  <a:gd name="T1" fmla="*/ 18 h 99"/>
                  <a:gd name="T2" fmla="*/ 68 w 93"/>
                  <a:gd name="T3" fmla="*/ 11 h 99"/>
                  <a:gd name="T4" fmla="*/ 34 w 93"/>
                  <a:gd name="T5" fmla="*/ 99 h 99"/>
                  <a:gd name="T6" fmla="*/ 0 w 93"/>
                  <a:gd name="T7" fmla="*/ 45 h 99"/>
                  <a:gd name="T8" fmla="*/ 7 w 93"/>
                  <a:gd name="T9" fmla="*/ 25 h 99"/>
                  <a:gd name="T10" fmla="*/ 7 w 93"/>
                  <a:gd name="T11" fmla="*/ 18 h 99"/>
                  <a:gd name="T12" fmla="*/ 0 60000 65536"/>
                  <a:gd name="T13" fmla="*/ 0 60000 65536"/>
                  <a:gd name="T14" fmla="*/ 0 60000 65536"/>
                  <a:gd name="T15" fmla="*/ 0 60000 65536"/>
                  <a:gd name="T16" fmla="*/ 0 60000 65536"/>
                  <a:gd name="T17" fmla="*/ 0 60000 65536"/>
                  <a:gd name="T18" fmla="*/ 0 w 93"/>
                  <a:gd name="T19" fmla="*/ 0 h 99"/>
                  <a:gd name="T20" fmla="*/ 93 w 93"/>
                  <a:gd name="T21" fmla="*/ 99 h 99"/>
                </a:gdLst>
                <a:ahLst/>
                <a:cxnLst>
                  <a:cxn ang="T12">
                    <a:pos x="T0" y="T1"/>
                  </a:cxn>
                  <a:cxn ang="T13">
                    <a:pos x="T2" y="T3"/>
                  </a:cxn>
                  <a:cxn ang="T14">
                    <a:pos x="T4" y="T5"/>
                  </a:cxn>
                  <a:cxn ang="T15">
                    <a:pos x="T6" y="T7"/>
                  </a:cxn>
                  <a:cxn ang="T16">
                    <a:pos x="T8" y="T9"/>
                  </a:cxn>
                  <a:cxn ang="T17">
                    <a:pos x="T10" y="T11"/>
                  </a:cxn>
                </a:cxnLst>
                <a:rect l="T18" t="T19" r="T20" b="T21"/>
                <a:pathLst>
                  <a:path w="93" h="99">
                    <a:moveTo>
                      <a:pt x="7" y="18"/>
                    </a:moveTo>
                    <a:cubicBezTo>
                      <a:pt x="54" y="2"/>
                      <a:pt x="34" y="0"/>
                      <a:pt x="68" y="11"/>
                    </a:cubicBezTo>
                    <a:cubicBezTo>
                      <a:pt x="84" y="62"/>
                      <a:pt x="93" y="78"/>
                      <a:pt x="34" y="99"/>
                    </a:cubicBezTo>
                    <a:cubicBezTo>
                      <a:pt x="5" y="89"/>
                      <a:pt x="8" y="74"/>
                      <a:pt x="0" y="45"/>
                    </a:cubicBezTo>
                    <a:cubicBezTo>
                      <a:pt x="2" y="38"/>
                      <a:pt x="2" y="30"/>
                      <a:pt x="7" y="25"/>
                    </a:cubicBezTo>
                    <a:cubicBezTo>
                      <a:pt x="16" y="16"/>
                      <a:pt x="50" y="18"/>
                      <a:pt x="7" y="18"/>
                    </a:cubicBezTo>
                    <a:close/>
                  </a:path>
                </a:pathLst>
              </a:custGeom>
              <a:solidFill>
                <a:srgbClr val="F4AAED"/>
              </a:solidFill>
              <a:ln w="9525">
                <a:solidFill>
                  <a:schemeClr val="tx1"/>
                </a:solidFill>
                <a:round/>
                <a:headEnd/>
                <a:tailEnd/>
              </a:ln>
            </p:spPr>
            <p:txBody>
              <a:bodyPr/>
              <a:lstStyle/>
              <a:p>
                <a:endParaRPr lang="it-IT"/>
              </a:p>
            </p:txBody>
          </p:sp>
          <p:sp>
            <p:nvSpPr>
              <p:cNvPr id="24644" name="Freeform 530"/>
              <p:cNvSpPr>
                <a:spLocks/>
              </p:cNvSpPr>
              <p:nvPr/>
            </p:nvSpPr>
            <p:spPr bwMode="auto">
              <a:xfrm>
                <a:off x="2366" y="1299"/>
                <a:ext cx="93" cy="99"/>
              </a:xfrm>
              <a:custGeom>
                <a:avLst/>
                <a:gdLst>
                  <a:gd name="T0" fmla="*/ 7 w 93"/>
                  <a:gd name="T1" fmla="*/ 18 h 99"/>
                  <a:gd name="T2" fmla="*/ 68 w 93"/>
                  <a:gd name="T3" fmla="*/ 11 h 99"/>
                  <a:gd name="T4" fmla="*/ 34 w 93"/>
                  <a:gd name="T5" fmla="*/ 99 h 99"/>
                  <a:gd name="T6" fmla="*/ 0 w 93"/>
                  <a:gd name="T7" fmla="*/ 45 h 99"/>
                  <a:gd name="T8" fmla="*/ 7 w 93"/>
                  <a:gd name="T9" fmla="*/ 25 h 99"/>
                  <a:gd name="T10" fmla="*/ 7 w 93"/>
                  <a:gd name="T11" fmla="*/ 18 h 99"/>
                  <a:gd name="T12" fmla="*/ 0 60000 65536"/>
                  <a:gd name="T13" fmla="*/ 0 60000 65536"/>
                  <a:gd name="T14" fmla="*/ 0 60000 65536"/>
                  <a:gd name="T15" fmla="*/ 0 60000 65536"/>
                  <a:gd name="T16" fmla="*/ 0 60000 65536"/>
                  <a:gd name="T17" fmla="*/ 0 60000 65536"/>
                  <a:gd name="T18" fmla="*/ 0 w 93"/>
                  <a:gd name="T19" fmla="*/ 0 h 99"/>
                  <a:gd name="T20" fmla="*/ 93 w 93"/>
                  <a:gd name="T21" fmla="*/ 99 h 99"/>
                </a:gdLst>
                <a:ahLst/>
                <a:cxnLst>
                  <a:cxn ang="T12">
                    <a:pos x="T0" y="T1"/>
                  </a:cxn>
                  <a:cxn ang="T13">
                    <a:pos x="T2" y="T3"/>
                  </a:cxn>
                  <a:cxn ang="T14">
                    <a:pos x="T4" y="T5"/>
                  </a:cxn>
                  <a:cxn ang="T15">
                    <a:pos x="T6" y="T7"/>
                  </a:cxn>
                  <a:cxn ang="T16">
                    <a:pos x="T8" y="T9"/>
                  </a:cxn>
                  <a:cxn ang="T17">
                    <a:pos x="T10" y="T11"/>
                  </a:cxn>
                </a:cxnLst>
                <a:rect l="T18" t="T19" r="T20" b="T21"/>
                <a:pathLst>
                  <a:path w="93" h="99">
                    <a:moveTo>
                      <a:pt x="7" y="18"/>
                    </a:moveTo>
                    <a:cubicBezTo>
                      <a:pt x="54" y="2"/>
                      <a:pt x="34" y="0"/>
                      <a:pt x="68" y="11"/>
                    </a:cubicBezTo>
                    <a:cubicBezTo>
                      <a:pt x="84" y="62"/>
                      <a:pt x="93" y="78"/>
                      <a:pt x="34" y="99"/>
                    </a:cubicBezTo>
                    <a:cubicBezTo>
                      <a:pt x="5" y="89"/>
                      <a:pt x="8" y="74"/>
                      <a:pt x="0" y="45"/>
                    </a:cubicBezTo>
                    <a:cubicBezTo>
                      <a:pt x="2" y="38"/>
                      <a:pt x="2" y="30"/>
                      <a:pt x="7" y="25"/>
                    </a:cubicBezTo>
                    <a:cubicBezTo>
                      <a:pt x="16" y="16"/>
                      <a:pt x="50" y="18"/>
                      <a:pt x="7" y="18"/>
                    </a:cubicBezTo>
                    <a:close/>
                  </a:path>
                </a:pathLst>
              </a:custGeom>
              <a:solidFill>
                <a:srgbClr val="F4AAED"/>
              </a:solidFill>
              <a:ln w="9525">
                <a:solidFill>
                  <a:schemeClr val="tx1"/>
                </a:solidFill>
                <a:round/>
                <a:headEnd/>
                <a:tailEnd/>
              </a:ln>
            </p:spPr>
            <p:txBody>
              <a:bodyPr/>
              <a:lstStyle/>
              <a:p>
                <a:endParaRPr lang="it-IT"/>
              </a:p>
            </p:txBody>
          </p:sp>
          <p:sp>
            <p:nvSpPr>
              <p:cNvPr id="24645" name="Freeform 531"/>
              <p:cNvSpPr>
                <a:spLocks/>
              </p:cNvSpPr>
              <p:nvPr/>
            </p:nvSpPr>
            <p:spPr bwMode="auto">
              <a:xfrm>
                <a:off x="2417" y="1440"/>
                <a:ext cx="93" cy="99"/>
              </a:xfrm>
              <a:custGeom>
                <a:avLst/>
                <a:gdLst>
                  <a:gd name="T0" fmla="*/ 7 w 93"/>
                  <a:gd name="T1" fmla="*/ 18 h 99"/>
                  <a:gd name="T2" fmla="*/ 68 w 93"/>
                  <a:gd name="T3" fmla="*/ 11 h 99"/>
                  <a:gd name="T4" fmla="*/ 34 w 93"/>
                  <a:gd name="T5" fmla="*/ 99 h 99"/>
                  <a:gd name="T6" fmla="*/ 0 w 93"/>
                  <a:gd name="T7" fmla="*/ 45 h 99"/>
                  <a:gd name="T8" fmla="*/ 7 w 93"/>
                  <a:gd name="T9" fmla="*/ 25 h 99"/>
                  <a:gd name="T10" fmla="*/ 7 w 93"/>
                  <a:gd name="T11" fmla="*/ 18 h 99"/>
                  <a:gd name="T12" fmla="*/ 0 60000 65536"/>
                  <a:gd name="T13" fmla="*/ 0 60000 65536"/>
                  <a:gd name="T14" fmla="*/ 0 60000 65536"/>
                  <a:gd name="T15" fmla="*/ 0 60000 65536"/>
                  <a:gd name="T16" fmla="*/ 0 60000 65536"/>
                  <a:gd name="T17" fmla="*/ 0 60000 65536"/>
                  <a:gd name="T18" fmla="*/ 0 w 93"/>
                  <a:gd name="T19" fmla="*/ 0 h 99"/>
                  <a:gd name="T20" fmla="*/ 93 w 93"/>
                  <a:gd name="T21" fmla="*/ 99 h 99"/>
                </a:gdLst>
                <a:ahLst/>
                <a:cxnLst>
                  <a:cxn ang="T12">
                    <a:pos x="T0" y="T1"/>
                  </a:cxn>
                  <a:cxn ang="T13">
                    <a:pos x="T2" y="T3"/>
                  </a:cxn>
                  <a:cxn ang="T14">
                    <a:pos x="T4" y="T5"/>
                  </a:cxn>
                  <a:cxn ang="T15">
                    <a:pos x="T6" y="T7"/>
                  </a:cxn>
                  <a:cxn ang="T16">
                    <a:pos x="T8" y="T9"/>
                  </a:cxn>
                  <a:cxn ang="T17">
                    <a:pos x="T10" y="T11"/>
                  </a:cxn>
                </a:cxnLst>
                <a:rect l="T18" t="T19" r="T20" b="T21"/>
                <a:pathLst>
                  <a:path w="93" h="99">
                    <a:moveTo>
                      <a:pt x="7" y="18"/>
                    </a:moveTo>
                    <a:cubicBezTo>
                      <a:pt x="54" y="2"/>
                      <a:pt x="34" y="0"/>
                      <a:pt x="68" y="11"/>
                    </a:cubicBezTo>
                    <a:cubicBezTo>
                      <a:pt x="84" y="62"/>
                      <a:pt x="93" y="78"/>
                      <a:pt x="34" y="99"/>
                    </a:cubicBezTo>
                    <a:cubicBezTo>
                      <a:pt x="5" y="89"/>
                      <a:pt x="8" y="74"/>
                      <a:pt x="0" y="45"/>
                    </a:cubicBezTo>
                    <a:cubicBezTo>
                      <a:pt x="2" y="38"/>
                      <a:pt x="2" y="30"/>
                      <a:pt x="7" y="25"/>
                    </a:cubicBezTo>
                    <a:cubicBezTo>
                      <a:pt x="16" y="16"/>
                      <a:pt x="50" y="18"/>
                      <a:pt x="7" y="18"/>
                    </a:cubicBezTo>
                    <a:close/>
                  </a:path>
                </a:pathLst>
              </a:custGeom>
              <a:solidFill>
                <a:srgbClr val="F4AAED"/>
              </a:solidFill>
              <a:ln w="9525">
                <a:solidFill>
                  <a:schemeClr val="tx1"/>
                </a:solidFill>
                <a:round/>
                <a:headEnd/>
                <a:tailEnd/>
              </a:ln>
            </p:spPr>
            <p:txBody>
              <a:bodyPr/>
              <a:lstStyle/>
              <a:p>
                <a:endParaRPr lang="it-IT"/>
              </a:p>
            </p:txBody>
          </p:sp>
          <p:sp>
            <p:nvSpPr>
              <p:cNvPr id="24646" name="Freeform 532"/>
              <p:cNvSpPr>
                <a:spLocks/>
              </p:cNvSpPr>
              <p:nvPr/>
            </p:nvSpPr>
            <p:spPr bwMode="auto">
              <a:xfrm>
                <a:off x="2513" y="1395"/>
                <a:ext cx="93" cy="99"/>
              </a:xfrm>
              <a:custGeom>
                <a:avLst/>
                <a:gdLst>
                  <a:gd name="T0" fmla="*/ 7 w 93"/>
                  <a:gd name="T1" fmla="*/ 18 h 99"/>
                  <a:gd name="T2" fmla="*/ 68 w 93"/>
                  <a:gd name="T3" fmla="*/ 11 h 99"/>
                  <a:gd name="T4" fmla="*/ 34 w 93"/>
                  <a:gd name="T5" fmla="*/ 99 h 99"/>
                  <a:gd name="T6" fmla="*/ 0 w 93"/>
                  <a:gd name="T7" fmla="*/ 45 h 99"/>
                  <a:gd name="T8" fmla="*/ 7 w 93"/>
                  <a:gd name="T9" fmla="*/ 25 h 99"/>
                  <a:gd name="T10" fmla="*/ 7 w 93"/>
                  <a:gd name="T11" fmla="*/ 18 h 99"/>
                  <a:gd name="T12" fmla="*/ 0 60000 65536"/>
                  <a:gd name="T13" fmla="*/ 0 60000 65536"/>
                  <a:gd name="T14" fmla="*/ 0 60000 65536"/>
                  <a:gd name="T15" fmla="*/ 0 60000 65536"/>
                  <a:gd name="T16" fmla="*/ 0 60000 65536"/>
                  <a:gd name="T17" fmla="*/ 0 60000 65536"/>
                  <a:gd name="T18" fmla="*/ 0 w 93"/>
                  <a:gd name="T19" fmla="*/ 0 h 99"/>
                  <a:gd name="T20" fmla="*/ 93 w 93"/>
                  <a:gd name="T21" fmla="*/ 99 h 99"/>
                </a:gdLst>
                <a:ahLst/>
                <a:cxnLst>
                  <a:cxn ang="T12">
                    <a:pos x="T0" y="T1"/>
                  </a:cxn>
                  <a:cxn ang="T13">
                    <a:pos x="T2" y="T3"/>
                  </a:cxn>
                  <a:cxn ang="T14">
                    <a:pos x="T4" y="T5"/>
                  </a:cxn>
                  <a:cxn ang="T15">
                    <a:pos x="T6" y="T7"/>
                  </a:cxn>
                  <a:cxn ang="T16">
                    <a:pos x="T8" y="T9"/>
                  </a:cxn>
                  <a:cxn ang="T17">
                    <a:pos x="T10" y="T11"/>
                  </a:cxn>
                </a:cxnLst>
                <a:rect l="T18" t="T19" r="T20" b="T21"/>
                <a:pathLst>
                  <a:path w="93" h="99">
                    <a:moveTo>
                      <a:pt x="7" y="18"/>
                    </a:moveTo>
                    <a:cubicBezTo>
                      <a:pt x="54" y="2"/>
                      <a:pt x="34" y="0"/>
                      <a:pt x="68" y="11"/>
                    </a:cubicBezTo>
                    <a:cubicBezTo>
                      <a:pt x="84" y="62"/>
                      <a:pt x="93" y="78"/>
                      <a:pt x="34" y="99"/>
                    </a:cubicBezTo>
                    <a:cubicBezTo>
                      <a:pt x="5" y="89"/>
                      <a:pt x="8" y="74"/>
                      <a:pt x="0" y="45"/>
                    </a:cubicBezTo>
                    <a:cubicBezTo>
                      <a:pt x="2" y="38"/>
                      <a:pt x="2" y="30"/>
                      <a:pt x="7" y="25"/>
                    </a:cubicBezTo>
                    <a:cubicBezTo>
                      <a:pt x="16" y="16"/>
                      <a:pt x="50" y="18"/>
                      <a:pt x="7" y="18"/>
                    </a:cubicBezTo>
                    <a:close/>
                  </a:path>
                </a:pathLst>
              </a:custGeom>
              <a:solidFill>
                <a:srgbClr val="F4AAED"/>
              </a:solidFill>
              <a:ln w="9525">
                <a:solidFill>
                  <a:schemeClr val="tx1"/>
                </a:solidFill>
                <a:round/>
                <a:headEnd/>
                <a:tailEnd/>
              </a:ln>
            </p:spPr>
            <p:txBody>
              <a:bodyPr/>
              <a:lstStyle/>
              <a:p>
                <a:endParaRPr lang="it-IT"/>
              </a:p>
            </p:txBody>
          </p:sp>
        </p:grpSp>
        <p:sp>
          <p:nvSpPr>
            <p:cNvPr id="24631" name="Text Box 533"/>
            <p:cNvSpPr txBox="1">
              <a:spLocks noChangeArrowheads="1"/>
            </p:cNvSpPr>
            <p:nvPr/>
          </p:nvSpPr>
          <p:spPr bwMode="auto">
            <a:xfrm>
              <a:off x="2786" y="1500"/>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b="1">
                  <a:latin typeface="Arial" charset="0"/>
                </a:rPr>
                <a:t>.</a:t>
              </a:r>
            </a:p>
          </p:txBody>
        </p:sp>
        <p:sp>
          <p:nvSpPr>
            <p:cNvPr id="24632" name="Text Box 534"/>
            <p:cNvSpPr txBox="1">
              <a:spLocks noChangeArrowheads="1"/>
            </p:cNvSpPr>
            <p:nvPr/>
          </p:nvSpPr>
          <p:spPr bwMode="auto">
            <a:xfrm>
              <a:off x="2839" y="1747"/>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b="1">
                  <a:latin typeface="Arial" charset="0"/>
                </a:rPr>
                <a:t>.</a:t>
              </a:r>
            </a:p>
          </p:txBody>
        </p:sp>
        <p:sp>
          <p:nvSpPr>
            <p:cNvPr id="24633" name="Text Box 535"/>
            <p:cNvSpPr txBox="1">
              <a:spLocks noChangeArrowheads="1"/>
            </p:cNvSpPr>
            <p:nvPr/>
          </p:nvSpPr>
          <p:spPr bwMode="auto">
            <a:xfrm>
              <a:off x="2629" y="1262"/>
              <a:ext cx="2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b="1">
                  <a:solidFill>
                    <a:schemeClr val="accent1"/>
                  </a:solidFill>
                  <a:latin typeface="Arial" charset="0"/>
                </a:rPr>
                <a:t>Y</a:t>
              </a:r>
            </a:p>
          </p:txBody>
        </p:sp>
        <p:sp>
          <p:nvSpPr>
            <p:cNvPr id="24634" name="Text Box 536"/>
            <p:cNvSpPr txBox="1">
              <a:spLocks noChangeArrowheads="1"/>
            </p:cNvSpPr>
            <p:nvPr/>
          </p:nvSpPr>
          <p:spPr bwMode="auto">
            <a:xfrm rot="2196757">
              <a:off x="2869" y="1348"/>
              <a:ext cx="2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b="1">
                  <a:solidFill>
                    <a:schemeClr val="accent1"/>
                  </a:solidFill>
                  <a:latin typeface="Arial" charset="0"/>
                </a:rPr>
                <a:t>Y</a:t>
              </a:r>
            </a:p>
          </p:txBody>
        </p:sp>
        <p:sp>
          <p:nvSpPr>
            <p:cNvPr id="24635" name="Text Box 537"/>
            <p:cNvSpPr txBox="1">
              <a:spLocks noChangeArrowheads="1"/>
            </p:cNvSpPr>
            <p:nvPr/>
          </p:nvSpPr>
          <p:spPr bwMode="auto">
            <a:xfrm>
              <a:off x="2885" y="1577"/>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b="1">
                  <a:latin typeface="Arial" charset="0"/>
                </a:rPr>
                <a:t>.</a:t>
              </a:r>
            </a:p>
          </p:txBody>
        </p:sp>
        <p:sp>
          <p:nvSpPr>
            <p:cNvPr id="24636" name="Text Box 538"/>
            <p:cNvSpPr txBox="1">
              <a:spLocks noChangeArrowheads="1"/>
            </p:cNvSpPr>
            <p:nvPr/>
          </p:nvSpPr>
          <p:spPr bwMode="auto">
            <a:xfrm>
              <a:off x="2939" y="1700"/>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b="1">
                  <a:latin typeface="Arial" charset="0"/>
                </a:rPr>
                <a:t>.</a:t>
              </a:r>
            </a:p>
          </p:txBody>
        </p:sp>
        <p:sp>
          <p:nvSpPr>
            <p:cNvPr id="24637" name="Text Box 539"/>
            <p:cNvSpPr txBox="1">
              <a:spLocks noChangeArrowheads="1"/>
            </p:cNvSpPr>
            <p:nvPr/>
          </p:nvSpPr>
          <p:spPr bwMode="auto">
            <a:xfrm>
              <a:off x="2784" y="1680"/>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b="1">
                  <a:latin typeface="Arial" charset="0"/>
                </a:rPr>
                <a:t>.</a:t>
              </a:r>
            </a:p>
          </p:txBody>
        </p:sp>
        <p:sp>
          <p:nvSpPr>
            <p:cNvPr id="24638" name="Text Box 540"/>
            <p:cNvSpPr txBox="1">
              <a:spLocks noChangeArrowheads="1"/>
            </p:cNvSpPr>
            <p:nvPr/>
          </p:nvSpPr>
          <p:spPr bwMode="auto">
            <a:xfrm>
              <a:off x="2820" y="1769"/>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b="1">
                  <a:latin typeface="Arial" charset="0"/>
                </a:rPr>
                <a:t>.</a:t>
              </a:r>
            </a:p>
          </p:txBody>
        </p:sp>
        <p:sp>
          <p:nvSpPr>
            <p:cNvPr id="24639" name="Text Box 541"/>
            <p:cNvSpPr txBox="1">
              <a:spLocks noChangeArrowheads="1"/>
            </p:cNvSpPr>
            <p:nvPr/>
          </p:nvSpPr>
          <p:spPr bwMode="auto">
            <a:xfrm>
              <a:off x="2916" y="1721"/>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b="1">
                  <a:latin typeface="Arial" charset="0"/>
                </a:rPr>
                <a:t>.</a:t>
              </a:r>
            </a:p>
          </p:txBody>
        </p:sp>
        <p:sp>
          <p:nvSpPr>
            <p:cNvPr id="24640" name="Text Box 542"/>
            <p:cNvSpPr txBox="1">
              <a:spLocks noChangeArrowheads="1"/>
            </p:cNvSpPr>
            <p:nvPr/>
          </p:nvSpPr>
          <p:spPr bwMode="auto">
            <a:xfrm>
              <a:off x="2747" y="1577"/>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b="1">
                  <a:latin typeface="Arial" charset="0"/>
                </a:rPr>
                <a:t>.</a:t>
              </a:r>
            </a:p>
          </p:txBody>
        </p:sp>
      </p:grpSp>
      <p:sp>
        <p:nvSpPr>
          <p:cNvPr id="24627" name="Text Box 543"/>
          <p:cNvSpPr txBox="1">
            <a:spLocks noChangeArrowheads="1"/>
          </p:cNvSpPr>
          <p:nvPr/>
        </p:nvSpPr>
        <p:spPr bwMode="auto">
          <a:xfrm>
            <a:off x="8442325" y="1187450"/>
            <a:ext cx="701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b="1">
                <a:solidFill>
                  <a:schemeClr val="accent1"/>
                </a:solidFill>
                <a:latin typeface="Arial" charset="0"/>
              </a:rPr>
              <a:t>CD18</a:t>
            </a:r>
          </a:p>
        </p:txBody>
      </p:sp>
      <p:sp>
        <p:nvSpPr>
          <p:cNvPr id="24628" name="Text Box 544"/>
          <p:cNvSpPr txBox="1">
            <a:spLocks noChangeArrowheads="1"/>
          </p:cNvSpPr>
          <p:nvPr/>
        </p:nvSpPr>
        <p:spPr bwMode="auto">
          <a:xfrm>
            <a:off x="7450138" y="2667000"/>
            <a:ext cx="16938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b="1">
                <a:solidFill>
                  <a:srgbClr val="FFFF00"/>
                </a:solidFill>
                <a:latin typeface="Arial" charset="0"/>
              </a:rPr>
              <a:t>NEUTROPHILS </a:t>
            </a:r>
          </a:p>
          <a:p>
            <a:pPr eaLnBrk="1" hangingPunct="1"/>
            <a:r>
              <a:rPr lang="en-US" sz="1600" b="1">
                <a:solidFill>
                  <a:srgbClr val="FFFF00"/>
                </a:solidFill>
                <a:latin typeface="Arial" charset="0"/>
              </a:rPr>
              <a:t>= CD66b +</a:t>
            </a:r>
          </a:p>
        </p:txBody>
      </p:sp>
      <p:sp>
        <p:nvSpPr>
          <p:cNvPr id="79" name="Text Box 4"/>
          <p:cNvSpPr txBox="1">
            <a:spLocks noChangeArrowheads="1"/>
          </p:cNvSpPr>
          <p:nvPr/>
        </p:nvSpPr>
        <p:spPr bwMode="auto">
          <a:xfrm>
            <a:off x="3599" y="6525633"/>
            <a:ext cx="22157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b="1" dirty="0" err="1">
                <a:solidFill>
                  <a:schemeClr val="bg1"/>
                </a:solidFill>
                <a:latin typeface="Arial Unicode MS" charset="0"/>
              </a:rPr>
              <a:t>Cortesia</a:t>
            </a:r>
            <a:r>
              <a:rPr lang="en-US" sz="1600" b="1" dirty="0">
                <a:solidFill>
                  <a:schemeClr val="bg1"/>
                </a:solidFill>
                <a:latin typeface="Arial Unicode MS" charset="0"/>
              </a:rPr>
              <a:t> </a:t>
            </a:r>
            <a:r>
              <a:rPr lang="en-US" sz="1600" b="1" dirty="0" err="1">
                <a:solidFill>
                  <a:schemeClr val="bg1"/>
                </a:solidFill>
                <a:latin typeface="Arial Unicode MS" charset="0"/>
              </a:rPr>
              <a:t>prof.S.Thom</a:t>
            </a:r>
            <a:endParaRPr lang="en-US" sz="1600" dirty="0">
              <a:solidFill>
                <a:schemeClr val="bg1"/>
              </a:solidFill>
              <a:latin typeface="Arial Unicode MS"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rgbClr val="0000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34534" name="Text Box 6"/>
          <p:cNvSpPr txBox="1">
            <a:spLocks noChangeArrowheads="1"/>
          </p:cNvSpPr>
          <p:nvPr/>
        </p:nvSpPr>
        <p:spPr bwMode="auto">
          <a:xfrm>
            <a:off x="225425" y="1456663"/>
            <a:ext cx="8693150" cy="4032250"/>
          </a:xfrm>
          <a:prstGeom prst="rect">
            <a:avLst/>
          </a:prstGeom>
          <a:noFill/>
          <a:ln w="9525">
            <a:noFill/>
            <a:miter lim="800000"/>
            <a:headEnd/>
            <a:tailEnd/>
          </a:ln>
          <a:effectLst/>
        </p:spPr>
        <p:txBody>
          <a:bodyPr>
            <a:spAutoFit/>
          </a:bodyPr>
          <a:lstStyle/>
          <a:p>
            <a:pPr marL="342900" indent="-342900">
              <a:buFontTx/>
              <a:buAutoNum type="arabicPeriod"/>
              <a:defRPr/>
            </a:pPr>
            <a:r>
              <a:rPr lang="en-US" sz="3200" b="1" dirty="0">
                <a:solidFill>
                  <a:srgbClr val="FFFF00"/>
                </a:solidFill>
                <a:effectLst>
                  <a:outerShdw blurRad="38100" dist="38100" dir="2700000" algn="tl">
                    <a:srgbClr val="000000"/>
                  </a:outerShdw>
                </a:effectLst>
                <a:latin typeface="Arial"/>
                <a:ea typeface="+mn-ea"/>
                <a:cs typeface="Arial"/>
              </a:rPr>
              <a:t> PMN ACTIVATION OCCURS DUE TO MPs INTERACTIONS</a:t>
            </a:r>
          </a:p>
          <a:p>
            <a:pPr marL="342900" indent="-342900">
              <a:defRPr/>
            </a:pPr>
            <a:endParaRPr lang="en-US" sz="3200" b="1" dirty="0">
              <a:solidFill>
                <a:srgbClr val="FFFF00"/>
              </a:solidFill>
              <a:effectLst>
                <a:outerShdw blurRad="38100" dist="38100" dir="2700000" algn="tl">
                  <a:srgbClr val="000000"/>
                </a:outerShdw>
              </a:effectLst>
              <a:latin typeface="Arial"/>
              <a:ea typeface="+mn-ea"/>
              <a:cs typeface="Arial"/>
            </a:endParaRPr>
          </a:p>
          <a:p>
            <a:pPr marL="342900" indent="-342900">
              <a:defRPr/>
            </a:pPr>
            <a:r>
              <a:rPr lang="en-US" sz="3200" b="1" dirty="0">
                <a:solidFill>
                  <a:srgbClr val="FFFF00"/>
                </a:solidFill>
                <a:effectLst>
                  <a:outerShdw blurRad="38100" dist="38100" dir="2700000" algn="tl">
                    <a:srgbClr val="000000"/>
                  </a:outerShdw>
                </a:effectLst>
                <a:latin typeface="Arial"/>
                <a:ea typeface="+mn-ea"/>
                <a:cs typeface="Arial"/>
              </a:rPr>
              <a:t>2. PMN ATTACH TO TISSUE VASCULATURE</a:t>
            </a:r>
          </a:p>
          <a:p>
            <a:pPr marL="342900" indent="-342900">
              <a:defRPr/>
            </a:pPr>
            <a:endParaRPr lang="en-US" sz="3200" b="1" dirty="0">
              <a:solidFill>
                <a:srgbClr val="FFFF00"/>
              </a:solidFill>
              <a:effectLst>
                <a:outerShdw blurRad="38100" dist="38100" dir="2700000" algn="tl">
                  <a:srgbClr val="000000"/>
                </a:outerShdw>
              </a:effectLst>
              <a:latin typeface="Arial"/>
              <a:ea typeface="+mn-ea"/>
              <a:cs typeface="Arial"/>
            </a:endParaRPr>
          </a:p>
          <a:p>
            <a:pPr marL="342900" indent="-342900">
              <a:defRPr/>
            </a:pPr>
            <a:r>
              <a:rPr lang="en-US" sz="3200" b="1" dirty="0">
                <a:solidFill>
                  <a:srgbClr val="FFFF00"/>
                </a:solidFill>
                <a:effectLst>
                  <a:outerShdw blurRad="38100" dist="38100" dir="2700000" algn="tl">
                    <a:srgbClr val="000000"/>
                  </a:outerShdw>
                </a:effectLst>
                <a:latin typeface="Arial"/>
                <a:ea typeface="+mn-ea"/>
                <a:cs typeface="Arial"/>
              </a:rPr>
              <a:t>3. VASCULAR LEAK OCCURS</a:t>
            </a:r>
          </a:p>
          <a:p>
            <a:pPr marL="342900" indent="-342900">
              <a:defRPr/>
            </a:pPr>
            <a:endParaRPr lang="en-US" sz="3200" b="1" dirty="0">
              <a:solidFill>
                <a:srgbClr val="FFFF00"/>
              </a:solidFill>
              <a:effectLst>
                <a:outerShdw blurRad="38100" dist="38100" dir="2700000" algn="tl">
                  <a:srgbClr val="000000"/>
                </a:outerShdw>
              </a:effectLst>
              <a:latin typeface="Arial"/>
              <a:ea typeface="+mn-ea"/>
              <a:cs typeface="Arial"/>
            </a:endParaRPr>
          </a:p>
          <a:p>
            <a:pPr marL="342900" indent="-342900">
              <a:defRPr/>
            </a:pPr>
            <a:r>
              <a:rPr lang="en-US" sz="3200" b="1" dirty="0">
                <a:solidFill>
                  <a:srgbClr val="FFFF00"/>
                </a:solidFill>
                <a:effectLst>
                  <a:outerShdw blurRad="38100" dist="38100" dir="2700000" algn="tl">
                    <a:srgbClr val="000000"/>
                  </a:outerShdw>
                </a:effectLst>
                <a:latin typeface="Arial"/>
                <a:ea typeface="+mn-ea"/>
                <a:cs typeface="Arial"/>
              </a:rPr>
              <a:t>4. IF NO MPs, NO INJURY</a:t>
            </a:r>
            <a:endParaRPr lang="en-US" sz="3200" b="1" dirty="0">
              <a:effectLst>
                <a:outerShdw blurRad="38100" dist="38100" dir="2700000" algn="tl">
                  <a:srgbClr val="FFFFFF"/>
                </a:outerShdw>
              </a:effectLst>
              <a:latin typeface="Arial"/>
              <a:ea typeface="+mn-ea"/>
              <a:cs typeface="Arial"/>
            </a:endParaRPr>
          </a:p>
        </p:txBody>
      </p:sp>
      <p:sp>
        <p:nvSpPr>
          <p:cNvPr id="534537" name="Text Box 9"/>
          <p:cNvSpPr txBox="1">
            <a:spLocks noChangeArrowheads="1"/>
          </p:cNvSpPr>
          <p:nvPr/>
        </p:nvSpPr>
        <p:spPr bwMode="auto">
          <a:xfrm>
            <a:off x="3599" y="239073"/>
            <a:ext cx="9144000" cy="507831"/>
          </a:xfrm>
          <a:prstGeom prst="rect">
            <a:avLst/>
          </a:prstGeom>
          <a:solidFill>
            <a:srgbClr val="FFFF00"/>
          </a:solidFill>
          <a:ln w="9525">
            <a:noFill/>
            <a:miter lim="800000"/>
            <a:headEnd/>
            <a:tailEnd/>
          </a:ln>
          <a:effectLst/>
        </p:spPr>
        <p:txBody>
          <a:bodyPr wrap="square">
            <a:spAutoFit/>
          </a:bodyPr>
          <a:lstStyle>
            <a:lvl1pPr eaLnBrk="0" hangingPunct="0">
              <a:defRPr sz="2400" b="1">
                <a:solidFill>
                  <a:schemeClr val="tx1"/>
                </a:solidFill>
                <a:latin typeface="Times New Roman" charset="0"/>
                <a:ea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pPr algn="ctr" eaLnBrk="1" hangingPunct="1">
              <a:defRPr/>
            </a:pPr>
            <a:r>
              <a:rPr lang="en-US" sz="2700" dirty="0" smtClean="0">
                <a:solidFill>
                  <a:srgbClr val="FF00FF"/>
                </a:solidFill>
                <a:latin typeface="Arial"/>
                <a:cs typeface="Arial"/>
              </a:rPr>
              <a:t>INFLAMMATORY CHANGES WITH DECOMPRESSION</a:t>
            </a:r>
          </a:p>
        </p:txBody>
      </p:sp>
      <p:sp>
        <p:nvSpPr>
          <p:cNvPr id="26628" name="Text Box 10"/>
          <p:cNvSpPr txBox="1">
            <a:spLocks noChangeArrowheads="1"/>
          </p:cNvSpPr>
          <p:nvPr/>
        </p:nvSpPr>
        <p:spPr bwMode="auto">
          <a:xfrm>
            <a:off x="2951163" y="5662772"/>
            <a:ext cx="6192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b="1" dirty="0">
                <a:solidFill>
                  <a:srgbClr val="CCFFCC"/>
                </a:solidFill>
                <a:latin typeface="Arial" charset="0"/>
              </a:rPr>
              <a:t>Thom, </a:t>
            </a:r>
            <a:r>
              <a:rPr lang="en-US" b="1" i="1" dirty="0">
                <a:solidFill>
                  <a:srgbClr val="CCFFCC"/>
                </a:solidFill>
                <a:latin typeface="Arial" charset="0"/>
              </a:rPr>
              <a:t>et al</a:t>
            </a:r>
            <a:r>
              <a:rPr lang="en-US" b="1" dirty="0">
                <a:solidFill>
                  <a:srgbClr val="CCFFCC"/>
                </a:solidFill>
                <a:latin typeface="Arial" charset="0"/>
              </a:rPr>
              <a:t>. J </a:t>
            </a:r>
            <a:r>
              <a:rPr lang="en-US" b="1" dirty="0" err="1">
                <a:solidFill>
                  <a:srgbClr val="CCFFCC"/>
                </a:solidFill>
                <a:latin typeface="Arial" charset="0"/>
              </a:rPr>
              <a:t>Appl</a:t>
            </a:r>
            <a:r>
              <a:rPr lang="en-US" b="1" dirty="0">
                <a:solidFill>
                  <a:srgbClr val="CCFFCC"/>
                </a:solidFill>
                <a:latin typeface="Arial" charset="0"/>
              </a:rPr>
              <a:t> </a:t>
            </a:r>
            <a:r>
              <a:rPr lang="en-US" b="1" dirty="0" err="1">
                <a:solidFill>
                  <a:srgbClr val="CCFFCC"/>
                </a:solidFill>
                <a:latin typeface="Arial" charset="0"/>
              </a:rPr>
              <a:t>Physiol</a:t>
            </a:r>
            <a:r>
              <a:rPr lang="en-US" b="1" dirty="0">
                <a:solidFill>
                  <a:srgbClr val="CCFFCC"/>
                </a:solidFill>
                <a:latin typeface="Arial" charset="0"/>
              </a:rPr>
              <a:t> 110: 340, 2011</a:t>
            </a:r>
          </a:p>
        </p:txBody>
      </p:sp>
      <p:sp>
        <p:nvSpPr>
          <p:cNvPr id="6" name="Text Box 4"/>
          <p:cNvSpPr txBox="1">
            <a:spLocks noChangeArrowheads="1"/>
          </p:cNvSpPr>
          <p:nvPr/>
        </p:nvSpPr>
        <p:spPr bwMode="auto">
          <a:xfrm>
            <a:off x="3599" y="6525633"/>
            <a:ext cx="22157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b="1" dirty="0" err="1">
                <a:solidFill>
                  <a:schemeClr val="bg1"/>
                </a:solidFill>
                <a:latin typeface="Arial Unicode MS" charset="0"/>
              </a:rPr>
              <a:t>Cortesia</a:t>
            </a:r>
            <a:r>
              <a:rPr lang="en-US" sz="1600" b="1" dirty="0">
                <a:solidFill>
                  <a:schemeClr val="bg1"/>
                </a:solidFill>
                <a:latin typeface="Arial Unicode MS" charset="0"/>
              </a:rPr>
              <a:t> </a:t>
            </a:r>
            <a:r>
              <a:rPr lang="en-US" sz="1600" b="1" dirty="0" err="1">
                <a:solidFill>
                  <a:schemeClr val="bg1"/>
                </a:solidFill>
                <a:latin typeface="Arial Unicode MS" charset="0"/>
              </a:rPr>
              <a:t>prof.S.Thom</a:t>
            </a:r>
            <a:endParaRPr lang="en-US" sz="1600" dirty="0">
              <a:solidFill>
                <a:schemeClr val="bg1"/>
              </a:solidFill>
              <a:latin typeface="Arial Unicode MS"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pic>
        <p:nvPicPr>
          <p:cNvPr id="286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76400"/>
            <a:ext cx="303688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75" name="Group 7"/>
          <p:cNvGrpSpPr>
            <a:grpSpLocks/>
          </p:cNvGrpSpPr>
          <p:nvPr/>
        </p:nvGrpSpPr>
        <p:grpSpPr bwMode="auto">
          <a:xfrm>
            <a:off x="4292600" y="1676400"/>
            <a:ext cx="3544888" cy="4038600"/>
            <a:chOff x="2903" y="672"/>
            <a:chExt cx="2233" cy="2544"/>
          </a:xfrm>
        </p:grpSpPr>
        <p:pic>
          <p:nvPicPr>
            <p:cNvPr id="2868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3" y="672"/>
              <a:ext cx="2233" cy="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4" name="Freeform 9"/>
            <p:cNvSpPr>
              <a:spLocks/>
            </p:cNvSpPr>
            <p:nvPr/>
          </p:nvSpPr>
          <p:spPr bwMode="auto">
            <a:xfrm>
              <a:off x="3792" y="2736"/>
              <a:ext cx="177" cy="158"/>
            </a:xfrm>
            <a:custGeom>
              <a:avLst/>
              <a:gdLst>
                <a:gd name="T0" fmla="*/ 20 w 81"/>
                <a:gd name="T1" fmla="*/ 0 h 136"/>
                <a:gd name="T2" fmla="*/ 173 w 81"/>
                <a:gd name="T3" fmla="*/ 130 h 136"/>
                <a:gd name="T4" fmla="*/ 387 w 81"/>
                <a:gd name="T5" fmla="*/ 122 h 136"/>
                <a:gd name="T6" fmla="*/ 358 w 81"/>
                <a:gd name="T7" fmla="*/ 60 h 136"/>
                <a:gd name="T8" fmla="*/ 81 w 81"/>
                <a:gd name="T9" fmla="*/ 27 h 136"/>
                <a:gd name="T10" fmla="*/ 20 w 81"/>
                <a:gd name="T11" fmla="*/ 0 h 136"/>
                <a:gd name="T12" fmla="*/ 0 60000 65536"/>
                <a:gd name="T13" fmla="*/ 0 60000 65536"/>
                <a:gd name="T14" fmla="*/ 0 60000 65536"/>
                <a:gd name="T15" fmla="*/ 0 60000 65536"/>
                <a:gd name="T16" fmla="*/ 0 60000 65536"/>
                <a:gd name="T17" fmla="*/ 0 60000 65536"/>
                <a:gd name="T18" fmla="*/ 0 w 81"/>
                <a:gd name="T19" fmla="*/ 0 h 136"/>
                <a:gd name="T20" fmla="*/ 81 w 81"/>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81" h="136">
                  <a:moveTo>
                    <a:pt x="4" y="0"/>
                  </a:moveTo>
                  <a:cubicBezTo>
                    <a:pt x="17" y="37"/>
                    <a:pt x="0" y="73"/>
                    <a:pt x="36" y="96"/>
                  </a:cubicBezTo>
                  <a:cubicBezTo>
                    <a:pt x="50" y="136"/>
                    <a:pt x="71" y="122"/>
                    <a:pt x="81" y="90"/>
                  </a:cubicBezTo>
                  <a:cubicBezTo>
                    <a:pt x="79" y="75"/>
                    <a:pt x="81" y="59"/>
                    <a:pt x="75" y="45"/>
                  </a:cubicBezTo>
                  <a:cubicBezTo>
                    <a:pt x="70" y="33"/>
                    <a:pt x="20" y="21"/>
                    <a:pt x="17" y="20"/>
                  </a:cubicBezTo>
                  <a:cubicBezTo>
                    <a:pt x="9" y="18"/>
                    <a:pt x="8" y="7"/>
                    <a:pt x="4" y="0"/>
                  </a:cubicBezTo>
                  <a:close/>
                </a:path>
              </a:pathLst>
            </a:custGeom>
            <a:solidFill>
              <a:schemeClr val="tx1"/>
            </a:solidFill>
            <a:ln w="9525">
              <a:solidFill>
                <a:schemeClr val="tx1"/>
              </a:solidFill>
              <a:round/>
              <a:headEnd/>
              <a:tailEnd/>
            </a:ln>
          </p:spPr>
          <p:txBody>
            <a:bodyPr/>
            <a:lstStyle/>
            <a:p>
              <a:endParaRPr lang="it-IT"/>
            </a:p>
          </p:txBody>
        </p:sp>
      </p:grpSp>
      <p:sp>
        <p:nvSpPr>
          <p:cNvPr id="28676" name="Text Box 16"/>
          <p:cNvSpPr txBox="1">
            <a:spLocks noChangeArrowheads="1"/>
          </p:cNvSpPr>
          <p:nvPr/>
        </p:nvSpPr>
        <p:spPr bwMode="auto">
          <a:xfrm>
            <a:off x="1817688" y="1143000"/>
            <a:ext cx="169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b="1">
                <a:solidFill>
                  <a:srgbClr val="FFFF00"/>
                </a:solidFill>
                <a:latin typeface="Arial" charset="0"/>
              </a:rPr>
              <a:t>CONTROL</a:t>
            </a:r>
          </a:p>
        </p:txBody>
      </p:sp>
      <p:sp>
        <p:nvSpPr>
          <p:cNvPr id="28677" name="Text Box 17"/>
          <p:cNvSpPr txBox="1">
            <a:spLocks noChangeArrowheads="1"/>
          </p:cNvSpPr>
          <p:nvPr/>
        </p:nvSpPr>
        <p:spPr bwMode="auto">
          <a:xfrm>
            <a:off x="4408488" y="3930650"/>
            <a:ext cx="16494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solidFill>
                  <a:srgbClr val="FFFF00"/>
                </a:solidFill>
                <a:latin typeface="Arial" charset="0"/>
              </a:rPr>
              <a:t>0.86 </a:t>
            </a:r>
            <a:r>
              <a:rPr lang="en-US" sz="1800">
                <a:solidFill>
                  <a:srgbClr val="FFFF00"/>
                </a:solidFill>
                <a:latin typeface="Arial" charset="0"/>
                <a:sym typeface="Symbol" charset="0"/>
              </a:rPr>
              <a:t>m FITC </a:t>
            </a:r>
          </a:p>
          <a:p>
            <a:pPr eaLnBrk="1" hangingPunct="1"/>
            <a:r>
              <a:rPr lang="en-US" sz="1800">
                <a:solidFill>
                  <a:srgbClr val="FFFF00"/>
                </a:solidFill>
                <a:latin typeface="Arial" charset="0"/>
                <a:sym typeface="Symbol" charset="0"/>
              </a:rPr>
              <a:t>bead</a:t>
            </a:r>
          </a:p>
        </p:txBody>
      </p:sp>
      <p:sp>
        <p:nvSpPr>
          <p:cNvPr id="28678" name="Text Box 18"/>
          <p:cNvSpPr txBox="1">
            <a:spLocks noChangeArrowheads="1"/>
          </p:cNvSpPr>
          <p:nvPr/>
        </p:nvSpPr>
        <p:spPr bwMode="auto">
          <a:xfrm>
            <a:off x="4408488" y="1143000"/>
            <a:ext cx="2979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b="1">
                <a:solidFill>
                  <a:srgbClr val="FFFF00"/>
                </a:solidFill>
                <a:latin typeface="Arial" charset="0"/>
              </a:rPr>
              <a:t>AFTER 2 H 790 kPa</a:t>
            </a:r>
          </a:p>
        </p:txBody>
      </p:sp>
      <p:sp>
        <p:nvSpPr>
          <p:cNvPr id="28679" name="Text Box 19"/>
          <p:cNvSpPr txBox="1">
            <a:spLocks noChangeArrowheads="1"/>
          </p:cNvSpPr>
          <p:nvPr/>
        </p:nvSpPr>
        <p:spPr bwMode="auto">
          <a:xfrm>
            <a:off x="4808538" y="5791200"/>
            <a:ext cx="2606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b="1">
                <a:solidFill>
                  <a:srgbClr val="FFFF00"/>
                </a:solidFill>
                <a:latin typeface="Arial" charset="0"/>
              </a:rPr>
              <a:t>ENLARGED MPs</a:t>
            </a:r>
          </a:p>
        </p:txBody>
      </p:sp>
      <p:sp>
        <p:nvSpPr>
          <p:cNvPr id="28680" name="Text Box 20"/>
          <p:cNvSpPr txBox="1">
            <a:spLocks noChangeArrowheads="1"/>
          </p:cNvSpPr>
          <p:nvPr/>
        </p:nvSpPr>
        <p:spPr bwMode="auto">
          <a:xfrm>
            <a:off x="1589088" y="5791200"/>
            <a:ext cx="2198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b="1">
                <a:solidFill>
                  <a:srgbClr val="FFFF00"/>
                </a:solidFill>
                <a:latin typeface="Arial" charset="0"/>
              </a:rPr>
              <a:t>TYPICAL MPs</a:t>
            </a:r>
          </a:p>
        </p:txBody>
      </p:sp>
      <p:sp>
        <p:nvSpPr>
          <p:cNvPr id="28681" name="Text Box 21"/>
          <p:cNvSpPr txBox="1">
            <a:spLocks noChangeArrowheads="1"/>
          </p:cNvSpPr>
          <p:nvPr/>
        </p:nvSpPr>
        <p:spPr bwMode="auto">
          <a:xfrm>
            <a:off x="0" y="549275"/>
            <a:ext cx="9144000" cy="5794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200" b="1">
                <a:solidFill>
                  <a:srgbClr val="FF00FF"/>
                </a:solidFill>
                <a:latin typeface="Arial" charset="0"/>
              </a:rPr>
              <a:t>MPs GET LARGER AFTER DECOMPRESSION</a:t>
            </a:r>
          </a:p>
        </p:txBody>
      </p:sp>
      <p:sp>
        <p:nvSpPr>
          <p:cNvPr id="13" name="Text Box 4"/>
          <p:cNvSpPr txBox="1">
            <a:spLocks noChangeArrowheads="1"/>
          </p:cNvSpPr>
          <p:nvPr/>
        </p:nvSpPr>
        <p:spPr bwMode="auto">
          <a:xfrm>
            <a:off x="3599" y="6525633"/>
            <a:ext cx="22157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b="1" dirty="0" err="1">
                <a:solidFill>
                  <a:schemeClr val="bg1"/>
                </a:solidFill>
                <a:latin typeface="Arial Unicode MS" charset="0"/>
              </a:rPr>
              <a:t>Cortesia</a:t>
            </a:r>
            <a:r>
              <a:rPr lang="en-US" sz="1600" b="1" dirty="0">
                <a:solidFill>
                  <a:schemeClr val="bg1"/>
                </a:solidFill>
                <a:latin typeface="Arial Unicode MS" charset="0"/>
              </a:rPr>
              <a:t> </a:t>
            </a:r>
            <a:r>
              <a:rPr lang="en-US" sz="1600" b="1" dirty="0" err="1">
                <a:solidFill>
                  <a:schemeClr val="bg1"/>
                </a:solidFill>
                <a:latin typeface="Arial Unicode MS" charset="0"/>
              </a:rPr>
              <a:t>prof.S.Thom</a:t>
            </a:r>
            <a:endParaRPr lang="en-US" sz="1600" dirty="0">
              <a:solidFill>
                <a:schemeClr val="bg1"/>
              </a:solidFill>
              <a:latin typeface="Arial Unicode MS"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1803</TotalTime>
  <Words>2002</Words>
  <Application>Microsoft Macintosh PowerPoint</Application>
  <PresentationFormat>Presentazione su schermo (4:3)</PresentationFormat>
  <Paragraphs>473</Paragraphs>
  <Slides>53</Slides>
  <Notes>13</Notes>
  <HiddenSlides>0</HiddenSlides>
  <MMClips>0</MMClips>
  <ScaleCrop>false</ScaleCrop>
  <HeadingPairs>
    <vt:vector size="4" baseType="variant">
      <vt:variant>
        <vt:lpstr>Tema</vt:lpstr>
      </vt:variant>
      <vt:variant>
        <vt:i4>1</vt:i4>
      </vt:variant>
      <vt:variant>
        <vt:lpstr>Titoli diapositive</vt:lpstr>
      </vt:variant>
      <vt:variant>
        <vt:i4>53</vt:i4>
      </vt:variant>
    </vt:vector>
  </HeadingPairs>
  <TitlesOfParts>
    <vt:vector size="54" baseType="lpstr">
      <vt:lpstr>Tema di Office</vt:lpstr>
      <vt:lpstr>AGGIORNAMENTI SULLA PREVENZIONE DEGLI INCIDENTI SUBACQUEI CON NOTE DI FISIOPATOLOGIA</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PRECONDIZIONAMENTO</vt:lpstr>
      <vt:lpstr>VIBRAZIONE</vt:lpstr>
      <vt:lpstr>VIBRAZIONE - RISULTATI</vt:lpstr>
      <vt:lpstr>RISCALDAMENTO</vt:lpstr>
      <vt:lpstr>Presentazione di PowerPoint</vt:lpstr>
      <vt:lpstr>Dujić, et al J Physiol 555:637, 2004</vt:lpstr>
      <vt:lpstr>IDRATAZIONE - RISULTATI</vt:lpstr>
      <vt:lpstr>CIOCCOLATA e DILATAZIONE FLUSSO-MEDIATA (FMD)</vt:lpstr>
      <vt:lpstr>DILATAZIONE FLUSSO-MEDIATA (FMD)</vt:lpstr>
      <vt:lpstr>Presentazione di PowerPoint</vt:lpstr>
      <vt:lpstr>NITROX VS ARIA</vt:lpstr>
      <vt:lpstr>NITROX: VANTAGGI E SVANTAGGI </vt:lpstr>
      <vt:lpstr>Presentazione di PowerPoint</vt:lpstr>
      <vt:lpstr>Presentazione di PowerPoint</vt:lpstr>
      <vt:lpstr>DEEP STOP</vt:lpstr>
      <vt:lpstr>Presentazione di PowerPoint</vt:lpstr>
      <vt:lpstr>Presentazione di PowerPoint</vt:lpstr>
      <vt:lpstr>Presentazione di PowerPoint</vt:lpstr>
      <vt:lpstr>SITUAZIONI DI RISCHIO DI MDD</vt:lpstr>
      <vt:lpstr>Presentazione di PowerPoint</vt:lpstr>
      <vt:lpstr>IDONEITA’ ALL’IMMERSIONE</vt:lpstr>
      <vt:lpstr>Presentazione di PowerPoint</vt:lpstr>
      <vt:lpstr>Presentazione di PowerPoint</vt:lpstr>
      <vt:lpstr>OBESITA’</vt:lpstr>
      <vt:lpstr>ASMA</vt:lpstr>
      <vt:lpstr>Presentazione di PowerPoint</vt:lpstr>
      <vt:lpstr>DONNE E SUBACQUEA</vt:lpstr>
      <vt:lpstr>IMMERSIONE SUBACQUEA</vt:lpstr>
      <vt:lpstr>APNEA</vt:lpstr>
      <vt:lpstr>AUTORESPIRATORE ARIA/MISCELE (ARA)</vt:lpstr>
      <vt:lpstr>INDAGINE DAN USA (Divers Alert Network) 2006 Esiti del cancro al seno in funzione della idoneità all’immersione </vt:lpstr>
      <vt:lpstr>INDAGINE DAN USA (Divers Alert Network) 2006 Esiti del cancro al seno in funzione della idoneità all’immersione </vt:lpstr>
      <vt:lpstr>FITNESS TO DIVE</vt:lpstr>
      <vt:lpstr>LINFEDEMA: VANTAGGI DELL’ACQUA</vt:lpstr>
      <vt:lpstr>PRECAUZIONI</vt:lpstr>
      <vt:lpstr>RAGAZZI E BAMBINI</vt:lpstr>
      <vt:lpstr>GRAZIE PER L’ATTENZIONE</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 --</dc:creator>
  <cp:lastModifiedBy>-- --</cp:lastModifiedBy>
  <cp:revision>282</cp:revision>
  <dcterms:created xsi:type="dcterms:W3CDTF">2012-05-21T18:10:48Z</dcterms:created>
  <dcterms:modified xsi:type="dcterms:W3CDTF">2012-05-25T23:43:58Z</dcterms:modified>
</cp:coreProperties>
</file>